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sldIdLst>
    <p:sldId id="256" r:id="rId2"/>
    <p:sldId id="339" r:id="rId3"/>
    <p:sldId id="348" r:id="rId4"/>
    <p:sldId id="349" r:id="rId5"/>
    <p:sldId id="350" r:id="rId6"/>
    <p:sldId id="351" r:id="rId7"/>
    <p:sldId id="352" r:id="rId8"/>
    <p:sldId id="353" r:id="rId9"/>
    <p:sldId id="344" r:id="rId10"/>
    <p:sldId id="345" r:id="rId11"/>
    <p:sldId id="346" r:id="rId12"/>
    <p:sldId id="347" r:id="rId13"/>
    <p:sldId id="343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8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59802668858385E-2"/>
          <c:y val="0.24883663040358819"/>
          <c:w val="0.61918770642099807"/>
          <c:h val="0.467470374326014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8F7-466F-9EE5-954A8D2BE929}"/>
              </c:ext>
            </c:extLst>
          </c:dPt>
          <c:dPt>
            <c:idx val="1"/>
            <c:bubble3D val="0"/>
            <c:explosion val="8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8F7-466F-9EE5-954A8D2BE92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16-489C-8869-5424158E60C6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F7-466F-9EE5-954A8D2BE929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8F7-466F-9EE5-954A8D2BE929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F7-466F-9EE5-954A8D2BE929}"/>
              </c:ext>
            </c:extLst>
          </c:dPt>
          <c:dLbls>
            <c:dLbl>
              <c:idx val="3"/>
              <c:layout>
                <c:manualLayout>
                  <c:x val="2.2155622092687927E-2"/>
                  <c:y val="-2.9003357842820071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F7-466F-9EE5-954A8D2BE929}"/>
                </c:ext>
              </c:extLst>
            </c:dLbl>
            <c:dLbl>
              <c:idx val="4"/>
              <c:layout>
                <c:manualLayout>
                  <c:x val="1.6616716569515935E-2"/>
                  <c:y val="-1.450167892141007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F7-466F-9EE5-954A8D2BE929}"/>
                </c:ext>
              </c:extLst>
            </c:dLbl>
            <c:dLbl>
              <c:idx val="5"/>
              <c:layout>
                <c:manualLayout>
                  <c:x val="3.3925796329428368E-2"/>
                  <c:y val="-1.8127098651762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Liberation Serif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20669799782739E-2"/>
                      <c:h val="6.52455655692841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F7-466F-9EE5-954A8D2BE9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ПК «WEB-Торги-КС» 
(ООО «Кейсистемс»)</c:v>
                </c:pt>
                <c:pt idx="1">
                  <c:v>ПК «Региональная контрактная система» (ООО «Криста»)</c:v>
                </c:pt>
                <c:pt idx="2">
                  <c:v>ИС АЦК-Госзаказ»  
(БФТ Холдинг)
</c:v>
                </c:pt>
                <c:pt idx="3">
                  <c:v>Индивидуальные системы, функционирующие только в 1 Субъекте РФ
</c:v>
                </c:pt>
                <c:pt idx="4">
                  <c:v>АИС «ГОСЗАКАЗ» 
(ООО «САБ»)</c:v>
                </c:pt>
                <c:pt idx="5">
                  <c:v>Система «КогнитивЛот» 
(ООО «Когнитивные технологии»)
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</c:v>
                </c:pt>
                <c:pt idx="1">
                  <c:v>17</c:v>
                </c:pt>
                <c:pt idx="2">
                  <c:v>13</c:v>
                </c:pt>
                <c:pt idx="3">
                  <c:v>7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7-466F-9EE5-954A8D2BE9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47871779134604"/>
          <c:y val="0.12017857238012514"/>
          <c:w val="0.33044347116230988"/>
          <c:h val="0.8128156779515864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 sz="2000" dirty="0">
                <a:solidFill>
                  <a:schemeClr val="tx1"/>
                </a:solidFill>
              </a:rPr>
              <a:t>Доля распределения площадок для закупок малого объема по субъектам РФ (количество </a:t>
            </a:r>
            <a:r>
              <a:rPr lang="ru-RU" sz="2000" dirty="0" smtClean="0">
                <a:solidFill>
                  <a:schemeClr val="tx1"/>
                </a:solidFill>
              </a:rPr>
              <a:t>субъектов </a:t>
            </a:r>
            <a:r>
              <a:rPr lang="ru-RU" sz="2000" dirty="0">
                <a:solidFill>
                  <a:schemeClr val="tx1"/>
                </a:solidFill>
              </a:rPr>
              <a:t>РФ, шт.)</a:t>
            </a:r>
          </a:p>
        </c:rich>
      </c:tx>
      <c:layout>
        <c:manualLayout>
          <c:xMode val="edge"/>
          <c:yMode val="edge"/>
          <c:x val="0.135471113042731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517235540137115E-2"/>
          <c:y val="0.18569783598742973"/>
          <c:w val="0.93435048674342847"/>
          <c:h val="0.54006717507578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распределения площадок для закупок малого объема по субъектам РФ (количество Субъектов РФ, шт.)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DD5A0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6545-4C11-81AB-13540FB302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6545-4C11-81AB-13540FB302AA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6545-4C11-81AB-13540FB302A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6545-4C11-81AB-13540FB302A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6545-4C11-81AB-13540FB302AA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6545-4C11-81AB-13540FB302AA}"/>
              </c:ext>
            </c:extLst>
          </c:dPt>
          <c:dPt>
            <c:idx val="6"/>
            <c:invertIfNegative val="0"/>
            <c:bubble3D val="0"/>
            <c:spPr>
              <a:solidFill>
                <a:srgbClr val="D7006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D-6545-4C11-81AB-13540FB302AA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F-6545-4C11-81AB-13540FB302AA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РТС-маркет (оператор ООО «РТС-тендер»)</c:v>
                </c:pt>
                <c:pt idx="1">
                  <c:v>Разработчик ООО «Кейсистемс»</c:v>
                </c:pt>
                <c:pt idx="2">
                  <c:v>Портал поставщиков (оператор Департамент города Москвы по конкурентной политике)</c:v>
                </c:pt>
                <c:pt idx="3">
                  <c:v>OTC-Market (оператор 
АО «ОТС»)</c:v>
                </c:pt>
                <c:pt idx="4">
                  <c:v>SberB2B 
(оператор АО «Сбербанк-АСТ»)</c:v>
                </c:pt>
                <c:pt idx="5">
                  <c:v>Индивидуальные площадки для закупок малого объема, функционирующие только в 1 Субъекте РФ</c:v>
                </c:pt>
                <c:pt idx="6">
                  <c:v>Агрегатор «Биржевая площадка» (оператор АО «Агентство по государственному заказу Республики Татарстан»)</c:v>
                </c:pt>
                <c:pt idx="7">
                  <c:v>Разработчик 
ООО «Криста»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38</c:v>
                </c:pt>
                <c:pt idx="1">
                  <c:v>16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545-4C11-81AB-13540FB30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2354991"/>
        <c:axId val="1752352495"/>
      </c:barChart>
      <c:catAx>
        <c:axId val="175235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752352495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75235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75235499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4209F-BD4E-496D-A9CB-9948606A2E0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29CC33-CD17-4E9B-81E1-E806C0A3A33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ru-RU" sz="2800" b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методологическое сопровождение деятельности заказчиков и участников закупки</a:t>
          </a:r>
          <a:endParaRPr lang="ru-RU" sz="2800" b="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7E58848-0934-4F37-9F3C-873E7F277578}" type="parTrans" cxnId="{54AF5400-D7BC-4EBA-8309-503FA28B8C6E}">
      <dgm:prSet/>
      <dgm:spPr/>
      <dgm:t>
        <a:bodyPr/>
        <a:lstStyle/>
        <a:p>
          <a:endParaRPr lang="ru-RU"/>
        </a:p>
      </dgm:t>
    </dgm:pt>
    <dgm:pt modelId="{B9CBF2AF-2570-4A75-8641-97EF97DB7392}" type="sibTrans" cxnId="{54AF5400-D7BC-4EBA-8309-503FA28B8C6E}">
      <dgm:prSet/>
      <dgm:spPr/>
      <dgm:t>
        <a:bodyPr/>
        <a:lstStyle/>
        <a:p>
          <a:endParaRPr lang="ru-RU"/>
        </a:p>
      </dgm:t>
    </dgm:pt>
    <dgm:pt modelId="{95EAA5CF-4BB9-46FF-86F2-F35FF285EFDE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информационная система в сфере закупок Свердловской области </a:t>
          </a:r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</a:t>
          </a:r>
          <a:r>
            <a:rPr lang="en-US" sz="24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https://torgi.midural.ru</a:t>
          </a:r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240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3730570-9B03-441D-B251-56206FE010B0}" type="parTrans" cxnId="{692F105F-CDE9-4FA7-AD4C-0E85A8653DF6}">
      <dgm:prSet/>
      <dgm:spPr/>
      <dgm:t>
        <a:bodyPr/>
        <a:lstStyle/>
        <a:p>
          <a:endParaRPr lang="ru-RU"/>
        </a:p>
      </dgm:t>
    </dgm:pt>
    <dgm:pt modelId="{578AAE90-A9F9-4B71-B43E-896C5C6940B0}" type="sibTrans" cxnId="{692F105F-CDE9-4FA7-AD4C-0E85A8653DF6}">
      <dgm:prSet/>
      <dgm:spPr/>
      <dgm:t>
        <a:bodyPr/>
        <a:lstStyle/>
        <a:p>
          <a:endParaRPr lang="ru-RU"/>
        </a:p>
      </dgm:t>
    </dgm:pt>
    <dgm:pt modelId="{82C8C4DD-FADF-47C4-91D8-0A5A3F33F48A}">
      <dgm:prSet phldrT="[Текст]" custT="1"/>
      <dgm:spPr/>
      <dgm:t>
        <a:bodyPr/>
        <a:lstStyle/>
        <a:p>
          <a:r>
            <a:rPr lang="ru-RU" sz="28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определение поставщиков (подрядчиков, исполнителей)</a:t>
          </a:r>
          <a:endParaRPr lang="ru-RU" sz="28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7279B59-0F51-4583-A8F5-E8485E2D9127}" type="parTrans" cxnId="{2AF04FA6-FC7E-49B0-91A6-66A65F63F175}">
      <dgm:prSet/>
      <dgm:spPr/>
      <dgm:t>
        <a:bodyPr/>
        <a:lstStyle/>
        <a:p>
          <a:endParaRPr lang="ru-RU"/>
        </a:p>
      </dgm:t>
    </dgm:pt>
    <dgm:pt modelId="{11B3A9CE-22C0-43F0-830F-E93EFADB95C6}" type="sibTrans" cxnId="{2AF04FA6-FC7E-49B0-91A6-66A65F63F175}">
      <dgm:prSet/>
      <dgm:spPr/>
      <dgm:t>
        <a:bodyPr/>
        <a:lstStyle/>
        <a:p>
          <a:endParaRPr lang="ru-RU"/>
        </a:p>
      </dgm:t>
    </dgm:pt>
    <dgm:pt modelId="{5D4171AB-496A-4EAB-98E0-80D9F809B889}">
      <dgm:prSet phldrT="[Текст]" custT="1"/>
      <dgm:spPr/>
      <dgm:t>
        <a:bodyPr/>
        <a:lstStyle/>
        <a:p>
          <a:r>
            <a:rPr lang="ru-RU" sz="2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рассмотрение заявок заказчиков на предмет соответствия требованиям законодательства в сфере закупок </a:t>
          </a:r>
          <a:endParaRPr lang="ru-RU" sz="20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BA3C72A-4393-4A64-914F-D6AE47EB87F3}" type="parTrans" cxnId="{6283BBFF-58CB-4E8C-83E0-44B1F23AA20C}">
      <dgm:prSet/>
      <dgm:spPr/>
      <dgm:t>
        <a:bodyPr/>
        <a:lstStyle/>
        <a:p>
          <a:endParaRPr lang="ru-RU"/>
        </a:p>
      </dgm:t>
    </dgm:pt>
    <dgm:pt modelId="{DD00B6F3-90F6-438A-95E9-152E2676B308}" type="sibTrans" cxnId="{6283BBFF-58CB-4E8C-83E0-44B1F23AA20C}">
      <dgm:prSet/>
      <dgm:spPr/>
      <dgm:t>
        <a:bodyPr/>
        <a:lstStyle/>
        <a:p>
          <a:endParaRPr lang="ru-RU"/>
        </a:p>
      </dgm:t>
    </dgm:pt>
    <dgm:pt modelId="{5512A892-BE6C-4667-939A-26C77A4B7619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методические рекомендации, информационные письма, обучающие мероприятия</a:t>
          </a:r>
          <a:endParaRPr lang="ru-RU" sz="20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A27D8DE-A81A-4197-830C-B5ABBB0BD589}" type="parTrans" cxnId="{3DCE47CE-7924-4D56-9733-0A1D3444D013}">
      <dgm:prSet/>
      <dgm:spPr/>
      <dgm:t>
        <a:bodyPr/>
        <a:lstStyle/>
        <a:p>
          <a:endParaRPr lang="ru-RU"/>
        </a:p>
      </dgm:t>
    </dgm:pt>
    <dgm:pt modelId="{316B92B1-2BFF-4001-8192-2FB1FDB116A4}" type="sibTrans" cxnId="{3DCE47CE-7924-4D56-9733-0A1D3444D013}">
      <dgm:prSet/>
      <dgm:spPr/>
      <dgm:t>
        <a:bodyPr/>
        <a:lstStyle/>
        <a:p>
          <a:endParaRPr lang="ru-RU"/>
        </a:p>
      </dgm:t>
    </dgm:pt>
    <dgm:pt modelId="{4611C72A-0B48-4CF6-B04B-0B10B62E49C0}">
      <dgm:prSet phldrT="[Текст]" custT="1"/>
      <dgm:spPr>
        <a:ln>
          <a:noFill/>
        </a:ln>
      </dgm:spPr>
      <dgm:t>
        <a:bodyPr/>
        <a:lstStyle/>
        <a:p>
          <a:r>
            <a:rPr lang="ru-RU" sz="2000" strike="dblStrike" baseline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типовые контракты!!!</a:t>
          </a:r>
          <a:endParaRPr lang="ru-RU" sz="2000" strike="dblStrike" baseline="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8A20867-7C54-41FC-BEF3-EAC579E2C92C}" type="parTrans" cxnId="{ACF7C19D-F65D-439E-ACDA-DB97B797608C}">
      <dgm:prSet/>
      <dgm:spPr/>
      <dgm:t>
        <a:bodyPr/>
        <a:lstStyle/>
        <a:p>
          <a:endParaRPr lang="ru-RU"/>
        </a:p>
      </dgm:t>
    </dgm:pt>
    <dgm:pt modelId="{057F66EA-6DAE-44AE-A0FE-C9DA6DB73385}" type="sibTrans" cxnId="{ACF7C19D-F65D-439E-ACDA-DB97B797608C}">
      <dgm:prSet/>
      <dgm:spPr/>
      <dgm:t>
        <a:bodyPr/>
        <a:lstStyle/>
        <a:p>
          <a:endParaRPr lang="ru-RU"/>
        </a:p>
      </dgm:t>
    </dgm:pt>
    <dgm:pt modelId="{1BE4D399-4FCC-4699-AF8B-38986862693F}">
      <dgm:prSet phldrT="[Текст]" custT="1"/>
      <dgm:spPr/>
      <dgm:t>
        <a:bodyPr/>
        <a:lstStyle/>
        <a:p>
          <a:r>
            <a:rPr lang="ru-RU" sz="2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организатор совместных закупок</a:t>
          </a:r>
          <a:endParaRPr lang="ru-RU" sz="20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833F4507-24CB-4250-A552-3B1A8473EC2E}" type="parTrans" cxnId="{5643A9FF-A0BA-4BEC-8E3E-DF5619FE64FF}">
      <dgm:prSet/>
      <dgm:spPr/>
      <dgm:t>
        <a:bodyPr/>
        <a:lstStyle/>
        <a:p>
          <a:endParaRPr lang="ru-RU"/>
        </a:p>
      </dgm:t>
    </dgm:pt>
    <dgm:pt modelId="{559ADFE1-0919-441A-AFD2-879F47129387}" type="sibTrans" cxnId="{5643A9FF-A0BA-4BEC-8E3E-DF5619FE64FF}">
      <dgm:prSet/>
      <dgm:spPr/>
      <dgm:t>
        <a:bodyPr/>
        <a:lstStyle/>
        <a:p>
          <a:endParaRPr lang="ru-RU"/>
        </a:p>
      </dgm:t>
    </dgm:pt>
    <dgm:pt modelId="{A39597CD-CEE2-4411-B0CA-9DDA1ED74712}">
      <dgm:prSet phldrT="[Текст]" custT="1"/>
      <dgm:spPr/>
      <dgm:t>
        <a:bodyPr/>
        <a:lstStyle/>
        <a:p>
          <a:r>
            <a:rPr lang="ru-RU" sz="2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определение поставщиков (подрядчиков, исполнителей)</a:t>
          </a:r>
          <a:endParaRPr lang="ru-RU" sz="20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92228E2-1B1F-4F04-A456-503CB5CD005A}" type="parTrans" cxnId="{4518C0DA-A821-4F94-941C-DD404080365E}">
      <dgm:prSet/>
      <dgm:spPr/>
      <dgm:t>
        <a:bodyPr/>
        <a:lstStyle/>
        <a:p>
          <a:endParaRPr lang="ru-RU"/>
        </a:p>
      </dgm:t>
    </dgm:pt>
    <dgm:pt modelId="{24D89288-3B8C-40A3-B7FB-9F1C3881CD12}" type="sibTrans" cxnId="{4518C0DA-A821-4F94-941C-DD404080365E}">
      <dgm:prSet/>
      <dgm:spPr/>
      <dgm:t>
        <a:bodyPr/>
        <a:lstStyle/>
        <a:p>
          <a:endParaRPr lang="ru-RU"/>
        </a:p>
      </dgm:t>
    </dgm:pt>
    <dgm:pt modelId="{09A20CAE-0EBC-43E3-9343-8F680FF35D6A}">
      <dgm:prSet phldrT="[Текст]" custT="1"/>
      <dgm:spPr/>
      <dgm:t>
        <a:bodyPr/>
        <a:lstStyle/>
        <a:p>
          <a:r>
            <a:rPr lang="ru-RU" sz="2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ежеквартальный отчет, годовой отчет</a:t>
          </a:r>
          <a:endParaRPr lang="ru-RU" sz="20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B1B9A56-0747-45A4-A3C3-B0577E21B549}" type="parTrans" cxnId="{32718435-5290-4F2A-A1BE-2A3A15DE5856}">
      <dgm:prSet/>
      <dgm:spPr/>
      <dgm:t>
        <a:bodyPr/>
        <a:lstStyle/>
        <a:p>
          <a:endParaRPr lang="ru-RU"/>
        </a:p>
      </dgm:t>
    </dgm:pt>
    <dgm:pt modelId="{29B14E78-CD24-47DD-B3D1-551201B37265}" type="sibTrans" cxnId="{32718435-5290-4F2A-A1BE-2A3A15DE5856}">
      <dgm:prSet/>
      <dgm:spPr/>
      <dgm:t>
        <a:bodyPr/>
        <a:lstStyle/>
        <a:p>
          <a:endParaRPr lang="ru-RU"/>
        </a:p>
      </dgm:t>
    </dgm:pt>
    <dgm:pt modelId="{E5C8E9A3-43E1-44FA-90F9-ED06D95A69A9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ru-RU" sz="28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мониторинг закупок товаров, работ, услуг</a:t>
          </a:r>
          <a:endParaRPr lang="ru-RU" sz="28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5A84741-AB98-4F1A-9077-7F6A3D0C7AAE}" type="parTrans" cxnId="{ACD11A0B-09A3-48E3-951E-D21BAB0135C6}">
      <dgm:prSet/>
      <dgm:spPr/>
      <dgm:t>
        <a:bodyPr/>
        <a:lstStyle/>
        <a:p>
          <a:endParaRPr lang="ru-RU"/>
        </a:p>
      </dgm:t>
    </dgm:pt>
    <dgm:pt modelId="{7E0DC211-423B-4FC3-BDC6-EF1E8BF46417}" type="sibTrans" cxnId="{ACD11A0B-09A3-48E3-951E-D21BAB0135C6}">
      <dgm:prSet/>
      <dgm:spPr/>
      <dgm:t>
        <a:bodyPr/>
        <a:lstStyle/>
        <a:p>
          <a:endParaRPr lang="ru-RU"/>
        </a:p>
      </dgm:t>
    </dgm:pt>
    <dgm:pt modelId="{5E6A11A8-53D4-4159-826F-6C9603A87582}" type="pres">
      <dgm:prSet presAssocID="{3BF4209F-BD4E-496D-A9CB-9948606A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2DA11-A90E-42D6-88A2-84631B9A1369}" type="pres">
      <dgm:prSet presAssocID="{3129CC33-CD17-4E9B-81E1-E806C0A3A33B}" presName="parentText" presStyleLbl="node1" presStyleIdx="0" presStyleCnt="3" custLinFactNeighborX="924" custLinFactNeighborY="8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A31DB-9926-437D-B86B-112E2BE8DA81}" type="pres">
      <dgm:prSet presAssocID="{3129CC33-CD17-4E9B-81E1-E806C0A3A33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1DF23-1F2A-459C-9008-16EF688BAA94}" type="pres">
      <dgm:prSet presAssocID="{82C8C4DD-FADF-47C4-91D8-0A5A3F33F48A}" presName="parentText" presStyleLbl="node1" presStyleIdx="1" presStyleCnt="3" custScaleY="77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9D863-B24F-4714-97DB-9202A6CDDC85}" type="pres">
      <dgm:prSet presAssocID="{82C8C4DD-FADF-47C4-91D8-0A5A3F33F48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A2198-C658-44F0-8BB2-C2820D440CCC}" type="pres">
      <dgm:prSet presAssocID="{E5C8E9A3-43E1-44FA-90F9-ED06D95A69A9}" presName="parentText" presStyleLbl="node1" presStyleIdx="2" presStyleCnt="3" custScaleY="48795" custLinFactNeighborX="31" custLinFactNeighborY="-33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B4943-D53E-4316-8EAF-94EE8F6CCB1C}" type="pres">
      <dgm:prSet presAssocID="{E5C8E9A3-43E1-44FA-90F9-ED06D95A69A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D5158-DBB7-4180-A37C-D0645003E237}" type="presOf" srcId="{95EAA5CF-4BB9-46FF-86F2-F35FF285EFDE}" destId="{43DA31DB-9926-437D-B86B-112E2BE8DA81}" srcOrd="0" destOrd="0" presId="urn:microsoft.com/office/officeart/2005/8/layout/vList2"/>
    <dgm:cxn modelId="{A9FEC7E0-5282-42FC-8045-6939828CDE14}" type="presOf" srcId="{A39597CD-CEE2-4411-B0CA-9DDA1ED74712}" destId="{C329D863-B24F-4714-97DB-9202A6CDDC85}" srcOrd="0" destOrd="0" presId="urn:microsoft.com/office/officeart/2005/8/layout/vList2"/>
    <dgm:cxn modelId="{5E9493A0-AD48-434A-9AE6-509924501E54}" type="presOf" srcId="{5D4171AB-496A-4EAB-98E0-80D9F809B889}" destId="{C329D863-B24F-4714-97DB-9202A6CDDC85}" srcOrd="0" destOrd="1" presId="urn:microsoft.com/office/officeart/2005/8/layout/vList2"/>
    <dgm:cxn modelId="{6283BBFF-58CB-4E8C-83E0-44B1F23AA20C}" srcId="{82C8C4DD-FADF-47C4-91D8-0A5A3F33F48A}" destId="{5D4171AB-496A-4EAB-98E0-80D9F809B889}" srcOrd="1" destOrd="0" parTransId="{9BA3C72A-4393-4A64-914F-D6AE47EB87F3}" sibTransId="{DD00B6F3-90F6-438A-95E9-152E2676B308}"/>
    <dgm:cxn modelId="{8699977F-C2B8-4225-8AA4-D9BA2747DC2B}" type="presOf" srcId="{82C8C4DD-FADF-47C4-91D8-0A5A3F33F48A}" destId="{F591DF23-1F2A-459C-9008-16EF688BAA94}" srcOrd="0" destOrd="0" presId="urn:microsoft.com/office/officeart/2005/8/layout/vList2"/>
    <dgm:cxn modelId="{692F105F-CDE9-4FA7-AD4C-0E85A8653DF6}" srcId="{3129CC33-CD17-4E9B-81E1-E806C0A3A33B}" destId="{95EAA5CF-4BB9-46FF-86F2-F35FF285EFDE}" srcOrd="0" destOrd="0" parTransId="{53730570-9B03-441D-B251-56206FE010B0}" sibTransId="{578AAE90-A9F9-4B71-B43E-896C5C6940B0}"/>
    <dgm:cxn modelId="{32718435-5290-4F2A-A1BE-2A3A15DE5856}" srcId="{E5C8E9A3-43E1-44FA-90F9-ED06D95A69A9}" destId="{09A20CAE-0EBC-43E3-9343-8F680FF35D6A}" srcOrd="0" destOrd="0" parTransId="{FB1B9A56-0747-45A4-A3C3-B0577E21B549}" sibTransId="{29B14E78-CD24-47DD-B3D1-551201B37265}"/>
    <dgm:cxn modelId="{5643A9FF-A0BA-4BEC-8E3E-DF5619FE64FF}" srcId="{82C8C4DD-FADF-47C4-91D8-0A5A3F33F48A}" destId="{1BE4D399-4FCC-4699-AF8B-38986862693F}" srcOrd="2" destOrd="0" parTransId="{833F4507-24CB-4250-A552-3B1A8473EC2E}" sibTransId="{559ADFE1-0919-441A-AFD2-879F47129387}"/>
    <dgm:cxn modelId="{3DCE47CE-7924-4D56-9733-0A1D3444D013}" srcId="{3129CC33-CD17-4E9B-81E1-E806C0A3A33B}" destId="{5512A892-BE6C-4667-939A-26C77A4B7619}" srcOrd="1" destOrd="0" parTransId="{DA27D8DE-A81A-4197-830C-B5ABBB0BD589}" sibTransId="{316B92B1-2BFF-4001-8192-2FB1FDB116A4}"/>
    <dgm:cxn modelId="{B4023561-8346-4E18-9A80-C58F4F1F38A2}" type="presOf" srcId="{3129CC33-CD17-4E9B-81E1-E806C0A3A33B}" destId="{E752DA11-A90E-42D6-88A2-84631B9A1369}" srcOrd="0" destOrd="0" presId="urn:microsoft.com/office/officeart/2005/8/layout/vList2"/>
    <dgm:cxn modelId="{ACD11A0B-09A3-48E3-951E-D21BAB0135C6}" srcId="{3BF4209F-BD4E-496D-A9CB-9948606A2E0E}" destId="{E5C8E9A3-43E1-44FA-90F9-ED06D95A69A9}" srcOrd="2" destOrd="0" parTransId="{55A84741-AB98-4F1A-9077-7F6A3D0C7AAE}" sibTransId="{7E0DC211-423B-4FC3-BDC6-EF1E8BF46417}"/>
    <dgm:cxn modelId="{4518C0DA-A821-4F94-941C-DD404080365E}" srcId="{82C8C4DD-FADF-47C4-91D8-0A5A3F33F48A}" destId="{A39597CD-CEE2-4411-B0CA-9DDA1ED74712}" srcOrd="0" destOrd="0" parTransId="{E92228E2-1B1F-4F04-A456-503CB5CD005A}" sibTransId="{24D89288-3B8C-40A3-B7FB-9F1C3881CD12}"/>
    <dgm:cxn modelId="{ACF7C19D-F65D-439E-ACDA-DB97B797608C}" srcId="{3129CC33-CD17-4E9B-81E1-E806C0A3A33B}" destId="{4611C72A-0B48-4CF6-B04B-0B10B62E49C0}" srcOrd="2" destOrd="0" parTransId="{68A20867-7C54-41FC-BEF3-EAC579E2C92C}" sibTransId="{057F66EA-6DAE-44AE-A0FE-C9DA6DB73385}"/>
    <dgm:cxn modelId="{1FA867F1-C409-45F9-9338-FF0CA5C8003E}" type="presOf" srcId="{4611C72A-0B48-4CF6-B04B-0B10B62E49C0}" destId="{43DA31DB-9926-437D-B86B-112E2BE8DA81}" srcOrd="0" destOrd="2" presId="urn:microsoft.com/office/officeart/2005/8/layout/vList2"/>
    <dgm:cxn modelId="{2AF04FA6-FC7E-49B0-91A6-66A65F63F175}" srcId="{3BF4209F-BD4E-496D-A9CB-9948606A2E0E}" destId="{82C8C4DD-FADF-47C4-91D8-0A5A3F33F48A}" srcOrd="1" destOrd="0" parTransId="{67279B59-0F51-4583-A8F5-E8485E2D9127}" sibTransId="{11B3A9CE-22C0-43F0-830F-E93EFADB95C6}"/>
    <dgm:cxn modelId="{54AF5400-D7BC-4EBA-8309-503FA28B8C6E}" srcId="{3BF4209F-BD4E-496D-A9CB-9948606A2E0E}" destId="{3129CC33-CD17-4E9B-81E1-E806C0A3A33B}" srcOrd="0" destOrd="0" parTransId="{E7E58848-0934-4F37-9F3C-873E7F277578}" sibTransId="{B9CBF2AF-2570-4A75-8641-97EF97DB7392}"/>
    <dgm:cxn modelId="{DCA03638-629B-4076-80C9-81E021768B61}" type="presOf" srcId="{1BE4D399-4FCC-4699-AF8B-38986862693F}" destId="{C329D863-B24F-4714-97DB-9202A6CDDC85}" srcOrd="0" destOrd="2" presId="urn:microsoft.com/office/officeart/2005/8/layout/vList2"/>
    <dgm:cxn modelId="{63E5C5D8-715E-4DD8-8D2E-CF5B569DD89F}" type="presOf" srcId="{5512A892-BE6C-4667-939A-26C77A4B7619}" destId="{43DA31DB-9926-437D-B86B-112E2BE8DA81}" srcOrd="0" destOrd="1" presId="urn:microsoft.com/office/officeart/2005/8/layout/vList2"/>
    <dgm:cxn modelId="{312EC1F3-C55F-4318-A205-296D25BA603B}" type="presOf" srcId="{3BF4209F-BD4E-496D-A9CB-9948606A2E0E}" destId="{5E6A11A8-53D4-4159-826F-6C9603A87582}" srcOrd="0" destOrd="0" presId="urn:microsoft.com/office/officeart/2005/8/layout/vList2"/>
    <dgm:cxn modelId="{7F978A51-5B03-46C9-999C-3F50C0E9BAF0}" type="presOf" srcId="{09A20CAE-0EBC-43E3-9343-8F680FF35D6A}" destId="{659B4943-D53E-4316-8EAF-94EE8F6CCB1C}" srcOrd="0" destOrd="0" presId="urn:microsoft.com/office/officeart/2005/8/layout/vList2"/>
    <dgm:cxn modelId="{0101B088-B3BE-4E96-B706-2FA2965F25D8}" type="presOf" srcId="{E5C8E9A3-43E1-44FA-90F9-ED06D95A69A9}" destId="{DC9A2198-C658-44F0-8BB2-C2820D440CCC}" srcOrd="0" destOrd="0" presId="urn:microsoft.com/office/officeart/2005/8/layout/vList2"/>
    <dgm:cxn modelId="{55F9A46E-70CD-417D-A20A-9280B10692FF}" type="presParOf" srcId="{5E6A11A8-53D4-4159-826F-6C9603A87582}" destId="{E752DA11-A90E-42D6-88A2-84631B9A1369}" srcOrd="0" destOrd="0" presId="urn:microsoft.com/office/officeart/2005/8/layout/vList2"/>
    <dgm:cxn modelId="{74D67F88-3D31-4814-91A8-ACEE341BB901}" type="presParOf" srcId="{5E6A11A8-53D4-4159-826F-6C9603A87582}" destId="{43DA31DB-9926-437D-B86B-112E2BE8DA81}" srcOrd="1" destOrd="0" presId="urn:microsoft.com/office/officeart/2005/8/layout/vList2"/>
    <dgm:cxn modelId="{71FAC4B9-27AC-45B7-B55C-368A3D9C4CCC}" type="presParOf" srcId="{5E6A11A8-53D4-4159-826F-6C9603A87582}" destId="{F591DF23-1F2A-459C-9008-16EF688BAA94}" srcOrd="2" destOrd="0" presId="urn:microsoft.com/office/officeart/2005/8/layout/vList2"/>
    <dgm:cxn modelId="{41CA830C-18E5-4440-9D92-9556892F354C}" type="presParOf" srcId="{5E6A11A8-53D4-4159-826F-6C9603A87582}" destId="{C329D863-B24F-4714-97DB-9202A6CDDC85}" srcOrd="3" destOrd="0" presId="urn:microsoft.com/office/officeart/2005/8/layout/vList2"/>
    <dgm:cxn modelId="{00FB40C3-5235-4324-9AA6-4D52435F0398}" type="presParOf" srcId="{5E6A11A8-53D4-4159-826F-6C9603A87582}" destId="{DC9A2198-C658-44F0-8BB2-C2820D440CCC}" srcOrd="4" destOrd="0" presId="urn:microsoft.com/office/officeart/2005/8/layout/vList2"/>
    <dgm:cxn modelId="{47C6DE96-8F72-405D-B8F7-D6AC8C604B1B}" type="presParOf" srcId="{5E6A11A8-53D4-4159-826F-6C9603A87582}" destId="{659B4943-D53E-4316-8EAF-94EE8F6CCB1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1FB76-BCE0-4274-9B7F-E76ADB8B01C8}" type="doc">
      <dgm:prSet loTypeId="urn:microsoft.com/office/officeart/2005/8/layout/hList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21F3111-88BD-483D-8AE6-5FB4015AAEB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отсутствие дополнительных затрат для поставщиков, связанных с участием в закупках малого объема</a:t>
          </a:r>
          <a:endParaRPr lang="ru-RU" sz="2400" b="1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051B072F-3CC2-41BD-A2BD-7CCC1D0983F0}" type="parTrans" cxnId="{B77D3DFC-0B16-4BC6-9D22-63719C49A8DD}">
      <dgm:prSet/>
      <dgm:spPr/>
      <dgm:t>
        <a:bodyPr/>
        <a:lstStyle/>
        <a:p>
          <a:endParaRPr lang="ru-RU"/>
        </a:p>
      </dgm:t>
    </dgm:pt>
    <dgm:pt modelId="{89843E21-5E62-45AF-8D7F-E628C3BD0B08}" type="sibTrans" cxnId="{B77D3DFC-0B16-4BC6-9D22-63719C49A8DD}">
      <dgm:prSet/>
      <dgm:spPr/>
      <dgm:t>
        <a:bodyPr/>
        <a:lstStyle/>
        <a:p>
          <a:endParaRPr lang="ru-RU"/>
        </a:p>
      </dgm:t>
    </dgm:pt>
    <dgm:pt modelId="{7D8C9B88-7C35-4167-BA9F-E940F837F6B2}">
      <dgm:prSet phldrT="[Текст]" custT="1"/>
      <dgm:spPr/>
      <dgm:t>
        <a:bodyPr/>
        <a:lstStyle/>
        <a:p>
          <a:r>
            <a:rPr lang="ru-RU" sz="2000" dirty="0" smtClean="0"/>
            <a:t/>
          </a:r>
          <a:br>
            <a:rPr lang="ru-RU" sz="2000" dirty="0" smtClean="0"/>
          </a:br>
          <a:r>
            <a:rPr lang="ru-RU" sz="2400" b="1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соответствие законодательству о защите конкуренции (Федеральный закон от 26 июля 2006 года </a:t>
          </a:r>
          <a:br>
            <a:rPr lang="ru-RU" sz="2400" b="1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№ 135-ФЗ)</a:t>
          </a:r>
          <a:endParaRPr lang="ru-RU" sz="2400" b="1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2CE0CEB-0749-4CB5-9FB5-6EB46D30D099}" type="parTrans" cxnId="{70E17B85-1C3E-4D6D-AA4D-14EC0E091D14}">
      <dgm:prSet/>
      <dgm:spPr/>
      <dgm:t>
        <a:bodyPr/>
        <a:lstStyle/>
        <a:p>
          <a:endParaRPr lang="ru-RU"/>
        </a:p>
      </dgm:t>
    </dgm:pt>
    <dgm:pt modelId="{B0ED8501-F250-41E5-8D54-2D6A914D5665}" type="sibTrans" cxnId="{70E17B85-1C3E-4D6D-AA4D-14EC0E091D14}">
      <dgm:prSet/>
      <dgm:spPr/>
      <dgm:t>
        <a:bodyPr/>
        <a:lstStyle/>
        <a:p>
          <a:endParaRPr lang="ru-RU"/>
        </a:p>
      </dgm:t>
    </dgm:pt>
    <dgm:pt modelId="{167C2754-888B-40C1-B900-9B105A2066E4}">
      <dgm:prSet phldrT="[Текст]" custT="1"/>
      <dgm:spPr/>
      <dgm:t>
        <a:bodyPr/>
        <a:lstStyle/>
        <a:p>
          <a:r>
            <a:rPr lang="ru-RU" sz="1800" dirty="0" smtClean="0"/>
            <a:t/>
          </a:r>
          <a:br>
            <a:rPr lang="ru-RU" sz="1800" dirty="0" smtClean="0"/>
          </a:br>
          <a:r>
            <a:rPr lang="ru-RU" sz="2400" b="1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информация о закупках хранится на аттестованных серверах, что обеспечивает соответствующий уровень безопасности и защиты информации</a:t>
          </a:r>
          <a:endParaRPr lang="ru-RU" sz="2400" b="1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CC5414DD-22C1-4440-8D0B-145EE332A727}" type="parTrans" cxnId="{4B9862AF-7272-4616-BFE6-CAA72283A0C0}">
      <dgm:prSet/>
      <dgm:spPr/>
      <dgm:t>
        <a:bodyPr/>
        <a:lstStyle/>
        <a:p>
          <a:endParaRPr lang="ru-RU"/>
        </a:p>
      </dgm:t>
    </dgm:pt>
    <dgm:pt modelId="{7B6CDEE5-8274-41AA-A3B5-B71BC84BB2FF}" type="sibTrans" cxnId="{4B9862AF-7272-4616-BFE6-CAA72283A0C0}">
      <dgm:prSet/>
      <dgm:spPr/>
      <dgm:t>
        <a:bodyPr/>
        <a:lstStyle/>
        <a:p>
          <a:endParaRPr lang="ru-RU"/>
        </a:p>
      </dgm:t>
    </dgm:pt>
    <dgm:pt modelId="{83CBA591-D2D5-44AB-B58C-09327FA8C6D7}" type="pres">
      <dgm:prSet presAssocID="{CD11FB76-BCE0-4274-9B7F-E76ADB8B01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AB1E4-9385-4A79-B265-34B6B3AACA45}" type="pres">
      <dgm:prSet presAssocID="{CD11FB76-BCE0-4274-9B7F-E76ADB8B01C8}" presName="fgShape" presStyleLbl="fgShp" presStyleIdx="0" presStyleCnt="1" custScaleX="107852" custScaleY="131085" custLinFactNeighborX="513" custLinFactNeighborY="2260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32C7EFF1-5579-4880-9089-0066D2ABAAAE}" type="pres">
      <dgm:prSet presAssocID="{CD11FB76-BCE0-4274-9B7F-E76ADB8B01C8}" presName="linComp" presStyleCnt="0"/>
      <dgm:spPr/>
      <dgm:t>
        <a:bodyPr/>
        <a:lstStyle/>
        <a:p>
          <a:endParaRPr lang="ru-RU"/>
        </a:p>
      </dgm:t>
    </dgm:pt>
    <dgm:pt modelId="{36178272-C5F5-4781-9A5E-A45A6E553BBC}" type="pres">
      <dgm:prSet presAssocID="{921F3111-88BD-483D-8AE6-5FB4015AAEBF}" presName="compNode" presStyleCnt="0"/>
      <dgm:spPr/>
      <dgm:t>
        <a:bodyPr/>
        <a:lstStyle/>
        <a:p>
          <a:endParaRPr lang="ru-RU"/>
        </a:p>
      </dgm:t>
    </dgm:pt>
    <dgm:pt modelId="{8D263244-6AE2-4F62-8719-49D289C4BA1D}" type="pres">
      <dgm:prSet presAssocID="{921F3111-88BD-483D-8AE6-5FB4015AAEBF}" presName="bkgdShape" presStyleLbl="node1" presStyleIdx="0" presStyleCnt="3" custLinFactNeighborX="-154" custLinFactNeighborY="-6220"/>
      <dgm:spPr/>
      <dgm:t>
        <a:bodyPr/>
        <a:lstStyle/>
        <a:p>
          <a:endParaRPr lang="ru-RU"/>
        </a:p>
      </dgm:t>
    </dgm:pt>
    <dgm:pt modelId="{3FC02E8D-8439-4B6D-9D2C-BD9E98D6C07F}" type="pres">
      <dgm:prSet presAssocID="{921F3111-88BD-483D-8AE6-5FB4015AAEB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72818-2011-4BAC-938F-DF524E703D15}" type="pres">
      <dgm:prSet presAssocID="{921F3111-88BD-483D-8AE6-5FB4015AAEBF}" presName="invisiNode" presStyleLbl="node1" presStyleIdx="0" presStyleCnt="3"/>
      <dgm:spPr/>
      <dgm:t>
        <a:bodyPr/>
        <a:lstStyle/>
        <a:p>
          <a:endParaRPr lang="ru-RU"/>
        </a:p>
      </dgm:t>
    </dgm:pt>
    <dgm:pt modelId="{375D19E3-6504-4D18-9590-EFD1238FBDA2}" type="pres">
      <dgm:prSet presAssocID="{921F3111-88BD-483D-8AE6-5FB4015AAEBF}" presName="imagNode" presStyleLbl="fgImgPlace1" presStyleIdx="0" presStyleCnt="3" custLinFactNeighborX="-6831" custLinFactNeighborY="94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</dgm:spPr>
      <dgm:t>
        <a:bodyPr/>
        <a:lstStyle/>
        <a:p>
          <a:endParaRPr lang="ru-RU"/>
        </a:p>
      </dgm:t>
    </dgm:pt>
    <dgm:pt modelId="{4B0D4CB2-0781-44F6-B093-09324C5AF1BD}" type="pres">
      <dgm:prSet presAssocID="{89843E21-5E62-45AF-8D7F-E628C3BD0B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04ADEC6-C274-44BE-9A29-D9BF712DCA96}" type="pres">
      <dgm:prSet presAssocID="{7D8C9B88-7C35-4167-BA9F-E940F837F6B2}" presName="compNode" presStyleCnt="0"/>
      <dgm:spPr/>
      <dgm:t>
        <a:bodyPr/>
        <a:lstStyle/>
        <a:p>
          <a:endParaRPr lang="ru-RU"/>
        </a:p>
      </dgm:t>
    </dgm:pt>
    <dgm:pt modelId="{A69FCD6A-E173-4D39-AB11-39A7A69456AA}" type="pres">
      <dgm:prSet presAssocID="{7D8C9B88-7C35-4167-BA9F-E940F837F6B2}" presName="bkgdShape" presStyleLbl="node1" presStyleIdx="1" presStyleCnt="3"/>
      <dgm:spPr/>
      <dgm:t>
        <a:bodyPr/>
        <a:lstStyle/>
        <a:p>
          <a:endParaRPr lang="ru-RU"/>
        </a:p>
      </dgm:t>
    </dgm:pt>
    <dgm:pt modelId="{D8449B25-8F98-4C02-A687-907B18AD3DC7}" type="pres">
      <dgm:prSet presAssocID="{7D8C9B88-7C35-4167-BA9F-E940F837F6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1750D-BB74-4EC2-8B4D-B2C80DB07042}" type="pres">
      <dgm:prSet presAssocID="{7D8C9B88-7C35-4167-BA9F-E940F837F6B2}" presName="invisiNode" presStyleLbl="node1" presStyleIdx="1" presStyleCnt="3"/>
      <dgm:spPr/>
      <dgm:t>
        <a:bodyPr/>
        <a:lstStyle/>
        <a:p>
          <a:endParaRPr lang="ru-RU"/>
        </a:p>
      </dgm:t>
    </dgm:pt>
    <dgm:pt modelId="{0611313C-7911-4238-9CF3-90AF8EFAE34A}" type="pres">
      <dgm:prSet presAssocID="{7D8C9B88-7C35-4167-BA9F-E940F837F6B2}" presName="imagNode" presStyleLbl="fgImgPlace1" presStyleIdx="1" presStyleCnt="3" custLinFactNeighborX="1332" custLinFactNeighborY="46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</dgm:spPr>
      <dgm:t>
        <a:bodyPr/>
        <a:lstStyle/>
        <a:p>
          <a:endParaRPr lang="ru-RU"/>
        </a:p>
      </dgm:t>
    </dgm:pt>
    <dgm:pt modelId="{5B63F53D-45F3-42AC-9948-76D22A908088}" type="pres">
      <dgm:prSet presAssocID="{B0ED8501-F250-41E5-8D54-2D6A914D56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A3F8BF-4939-40BA-8398-9DF9114961B9}" type="pres">
      <dgm:prSet presAssocID="{167C2754-888B-40C1-B900-9B105A2066E4}" presName="compNode" presStyleCnt="0"/>
      <dgm:spPr/>
      <dgm:t>
        <a:bodyPr/>
        <a:lstStyle/>
        <a:p>
          <a:endParaRPr lang="ru-RU"/>
        </a:p>
      </dgm:t>
    </dgm:pt>
    <dgm:pt modelId="{83841A4A-9E81-4920-B539-6576B5A202B1}" type="pres">
      <dgm:prSet presAssocID="{167C2754-888B-40C1-B900-9B105A2066E4}" presName="bkgdShape" presStyleLbl="node1" presStyleIdx="2" presStyleCnt="3" custScaleX="100279" custLinFactNeighborX="154" custLinFactNeighborY="-1154"/>
      <dgm:spPr/>
      <dgm:t>
        <a:bodyPr/>
        <a:lstStyle/>
        <a:p>
          <a:endParaRPr lang="ru-RU"/>
        </a:p>
      </dgm:t>
    </dgm:pt>
    <dgm:pt modelId="{C804C000-66B5-4428-99B2-A2BF8FEB3463}" type="pres">
      <dgm:prSet presAssocID="{167C2754-888B-40C1-B900-9B105A2066E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1F1BF-5D16-45B1-A2F4-C8A0C4FE748C}" type="pres">
      <dgm:prSet presAssocID="{167C2754-888B-40C1-B900-9B105A2066E4}" presName="invisiNode" presStyleLbl="node1" presStyleIdx="2" presStyleCnt="3"/>
      <dgm:spPr/>
      <dgm:t>
        <a:bodyPr/>
        <a:lstStyle/>
        <a:p>
          <a:endParaRPr lang="ru-RU"/>
        </a:p>
      </dgm:t>
    </dgm:pt>
    <dgm:pt modelId="{4EEE9736-33FB-46F0-8EF6-D2690BE338B7}" type="pres">
      <dgm:prSet presAssocID="{167C2754-888B-40C1-B900-9B105A2066E4}" presName="imagNode" presStyleLbl="fgImgPlace1" presStyleIdx="2" presStyleCnt="3" custLinFactNeighborX="-4205" custLinFactNeighborY="17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</dgm:spPr>
      <dgm:t>
        <a:bodyPr/>
        <a:lstStyle/>
        <a:p>
          <a:endParaRPr lang="ru-RU"/>
        </a:p>
      </dgm:t>
    </dgm:pt>
  </dgm:ptLst>
  <dgm:cxnLst>
    <dgm:cxn modelId="{0868D300-96DB-4117-A32C-58F338CAE9E3}" type="presOf" srcId="{921F3111-88BD-483D-8AE6-5FB4015AAEBF}" destId="{8D263244-6AE2-4F62-8719-49D289C4BA1D}" srcOrd="0" destOrd="0" presId="urn:microsoft.com/office/officeart/2005/8/layout/hList7"/>
    <dgm:cxn modelId="{EF1A85E6-3C1E-4D99-B249-985540C2484E}" type="presOf" srcId="{7D8C9B88-7C35-4167-BA9F-E940F837F6B2}" destId="{A69FCD6A-E173-4D39-AB11-39A7A69456AA}" srcOrd="0" destOrd="0" presId="urn:microsoft.com/office/officeart/2005/8/layout/hList7"/>
    <dgm:cxn modelId="{89C2F41B-6242-47FD-87E4-442234F207DD}" type="presOf" srcId="{89843E21-5E62-45AF-8D7F-E628C3BD0B08}" destId="{4B0D4CB2-0781-44F6-B093-09324C5AF1BD}" srcOrd="0" destOrd="0" presId="urn:microsoft.com/office/officeart/2005/8/layout/hList7"/>
    <dgm:cxn modelId="{B77D3DFC-0B16-4BC6-9D22-63719C49A8DD}" srcId="{CD11FB76-BCE0-4274-9B7F-E76ADB8B01C8}" destId="{921F3111-88BD-483D-8AE6-5FB4015AAEBF}" srcOrd="0" destOrd="0" parTransId="{051B072F-3CC2-41BD-A2BD-7CCC1D0983F0}" sibTransId="{89843E21-5E62-45AF-8D7F-E628C3BD0B08}"/>
    <dgm:cxn modelId="{4B9862AF-7272-4616-BFE6-CAA72283A0C0}" srcId="{CD11FB76-BCE0-4274-9B7F-E76ADB8B01C8}" destId="{167C2754-888B-40C1-B900-9B105A2066E4}" srcOrd="2" destOrd="0" parTransId="{CC5414DD-22C1-4440-8D0B-145EE332A727}" sibTransId="{7B6CDEE5-8274-41AA-A3B5-B71BC84BB2FF}"/>
    <dgm:cxn modelId="{DBA92526-8BA2-44D6-BC8A-BA440C2C8DB9}" type="presOf" srcId="{B0ED8501-F250-41E5-8D54-2D6A914D5665}" destId="{5B63F53D-45F3-42AC-9948-76D22A908088}" srcOrd="0" destOrd="0" presId="urn:microsoft.com/office/officeart/2005/8/layout/hList7"/>
    <dgm:cxn modelId="{3336CF1E-2A29-4D8A-872B-AE05B4C7E0B1}" type="presOf" srcId="{167C2754-888B-40C1-B900-9B105A2066E4}" destId="{C804C000-66B5-4428-99B2-A2BF8FEB3463}" srcOrd="1" destOrd="0" presId="urn:microsoft.com/office/officeart/2005/8/layout/hList7"/>
    <dgm:cxn modelId="{B6FD7B0E-158A-4ACB-9D90-D75D3D7F8671}" type="presOf" srcId="{167C2754-888B-40C1-B900-9B105A2066E4}" destId="{83841A4A-9E81-4920-B539-6576B5A202B1}" srcOrd="0" destOrd="0" presId="urn:microsoft.com/office/officeart/2005/8/layout/hList7"/>
    <dgm:cxn modelId="{8FB6F434-429A-46EF-8652-30A88614585F}" type="presOf" srcId="{CD11FB76-BCE0-4274-9B7F-E76ADB8B01C8}" destId="{83CBA591-D2D5-44AB-B58C-09327FA8C6D7}" srcOrd="0" destOrd="0" presId="urn:microsoft.com/office/officeart/2005/8/layout/hList7"/>
    <dgm:cxn modelId="{425DF8BE-9848-4161-8709-ABFCC020DDC9}" type="presOf" srcId="{7D8C9B88-7C35-4167-BA9F-E940F837F6B2}" destId="{D8449B25-8F98-4C02-A687-907B18AD3DC7}" srcOrd="1" destOrd="0" presId="urn:microsoft.com/office/officeart/2005/8/layout/hList7"/>
    <dgm:cxn modelId="{F83B5D8B-BC16-44EC-B7A7-DD9F6C7E44B1}" type="presOf" srcId="{921F3111-88BD-483D-8AE6-5FB4015AAEBF}" destId="{3FC02E8D-8439-4B6D-9D2C-BD9E98D6C07F}" srcOrd="1" destOrd="0" presId="urn:microsoft.com/office/officeart/2005/8/layout/hList7"/>
    <dgm:cxn modelId="{70E17B85-1C3E-4D6D-AA4D-14EC0E091D14}" srcId="{CD11FB76-BCE0-4274-9B7F-E76ADB8B01C8}" destId="{7D8C9B88-7C35-4167-BA9F-E940F837F6B2}" srcOrd="1" destOrd="0" parTransId="{E2CE0CEB-0749-4CB5-9FB5-6EB46D30D099}" sibTransId="{B0ED8501-F250-41E5-8D54-2D6A914D5665}"/>
    <dgm:cxn modelId="{93D77E6B-9267-49EB-ABA0-A945B99A3D0E}" type="presParOf" srcId="{83CBA591-D2D5-44AB-B58C-09327FA8C6D7}" destId="{2ADAB1E4-9385-4A79-B265-34B6B3AACA45}" srcOrd="0" destOrd="0" presId="urn:microsoft.com/office/officeart/2005/8/layout/hList7"/>
    <dgm:cxn modelId="{AAD42696-01CB-4BD6-86C3-68164D798A68}" type="presParOf" srcId="{83CBA591-D2D5-44AB-B58C-09327FA8C6D7}" destId="{32C7EFF1-5579-4880-9089-0066D2ABAAAE}" srcOrd="1" destOrd="0" presId="urn:microsoft.com/office/officeart/2005/8/layout/hList7"/>
    <dgm:cxn modelId="{CD87089A-739F-460D-B97D-A424EC98CB28}" type="presParOf" srcId="{32C7EFF1-5579-4880-9089-0066D2ABAAAE}" destId="{36178272-C5F5-4781-9A5E-A45A6E553BBC}" srcOrd="0" destOrd="0" presId="urn:microsoft.com/office/officeart/2005/8/layout/hList7"/>
    <dgm:cxn modelId="{1210FBCF-6E44-4A54-9BDD-94B339F2036B}" type="presParOf" srcId="{36178272-C5F5-4781-9A5E-A45A6E553BBC}" destId="{8D263244-6AE2-4F62-8719-49D289C4BA1D}" srcOrd="0" destOrd="0" presId="urn:microsoft.com/office/officeart/2005/8/layout/hList7"/>
    <dgm:cxn modelId="{08EF8B0D-D7F2-42F8-B266-CBF53957CF82}" type="presParOf" srcId="{36178272-C5F5-4781-9A5E-A45A6E553BBC}" destId="{3FC02E8D-8439-4B6D-9D2C-BD9E98D6C07F}" srcOrd="1" destOrd="0" presId="urn:microsoft.com/office/officeart/2005/8/layout/hList7"/>
    <dgm:cxn modelId="{2CD5C810-7A4D-43CF-B6E7-E2CF3263C104}" type="presParOf" srcId="{36178272-C5F5-4781-9A5E-A45A6E553BBC}" destId="{EAE72818-2011-4BAC-938F-DF524E703D15}" srcOrd="2" destOrd="0" presId="urn:microsoft.com/office/officeart/2005/8/layout/hList7"/>
    <dgm:cxn modelId="{02D667D2-9F36-4E88-AE02-56334FD44DF7}" type="presParOf" srcId="{36178272-C5F5-4781-9A5E-A45A6E553BBC}" destId="{375D19E3-6504-4D18-9590-EFD1238FBDA2}" srcOrd="3" destOrd="0" presId="urn:microsoft.com/office/officeart/2005/8/layout/hList7"/>
    <dgm:cxn modelId="{38417701-829D-4C5F-B9B7-F23A15FDD331}" type="presParOf" srcId="{32C7EFF1-5579-4880-9089-0066D2ABAAAE}" destId="{4B0D4CB2-0781-44F6-B093-09324C5AF1BD}" srcOrd="1" destOrd="0" presId="urn:microsoft.com/office/officeart/2005/8/layout/hList7"/>
    <dgm:cxn modelId="{7F893BA9-4134-4EC9-909C-3C6BF484BEAE}" type="presParOf" srcId="{32C7EFF1-5579-4880-9089-0066D2ABAAAE}" destId="{B04ADEC6-C274-44BE-9A29-D9BF712DCA96}" srcOrd="2" destOrd="0" presId="urn:microsoft.com/office/officeart/2005/8/layout/hList7"/>
    <dgm:cxn modelId="{35607396-909B-4670-B0D9-A8F5255CDAE6}" type="presParOf" srcId="{B04ADEC6-C274-44BE-9A29-D9BF712DCA96}" destId="{A69FCD6A-E173-4D39-AB11-39A7A69456AA}" srcOrd="0" destOrd="0" presId="urn:microsoft.com/office/officeart/2005/8/layout/hList7"/>
    <dgm:cxn modelId="{8FB7E2BC-CDCE-4F3C-835E-6DB797730A95}" type="presParOf" srcId="{B04ADEC6-C274-44BE-9A29-D9BF712DCA96}" destId="{D8449B25-8F98-4C02-A687-907B18AD3DC7}" srcOrd="1" destOrd="0" presId="urn:microsoft.com/office/officeart/2005/8/layout/hList7"/>
    <dgm:cxn modelId="{3B443922-7BFE-4E02-81E7-10262592CFE1}" type="presParOf" srcId="{B04ADEC6-C274-44BE-9A29-D9BF712DCA96}" destId="{2411750D-BB74-4EC2-8B4D-B2C80DB07042}" srcOrd="2" destOrd="0" presId="urn:microsoft.com/office/officeart/2005/8/layout/hList7"/>
    <dgm:cxn modelId="{A31B4DF4-414A-49CE-8027-7D7932401EF9}" type="presParOf" srcId="{B04ADEC6-C274-44BE-9A29-D9BF712DCA96}" destId="{0611313C-7911-4238-9CF3-90AF8EFAE34A}" srcOrd="3" destOrd="0" presId="urn:microsoft.com/office/officeart/2005/8/layout/hList7"/>
    <dgm:cxn modelId="{629B3029-6C49-42BD-A8BC-19AF5861F47B}" type="presParOf" srcId="{32C7EFF1-5579-4880-9089-0066D2ABAAAE}" destId="{5B63F53D-45F3-42AC-9948-76D22A908088}" srcOrd="3" destOrd="0" presId="urn:microsoft.com/office/officeart/2005/8/layout/hList7"/>
    <dgm:cxn modelId="{2FA48DC2-C8FF-480D-9D48-90BA8C690407}" type="presParOf" srcId="{32C7EFF1-5579-4880-9089-0066D2ABAAAE}" destId="{18A3F8BF-4939-40BA-8398-9DF9114961B9}" srcOrd="4" destOrd="0" presId="urn:microsoft.com/office/officeart/2005/8/layout/hList7"/>
    <dgm:cxn modelId="{D1294B99-74B7-4079-9C09-07F4813EDC7A}" type="presParOf" srcId="{18A3F8BF-4939-40BA-8398-9DF9114961B9}" destId="{83841A4A-9E81-4920-B539-6576B5A202B1}" srcOrd="0" destOrd="0" presId="urn:microsoft.com/office/officeart/2005/8/layout/hList7"/>
    <dgm:cxn modelId="{5E723DF9-9FAD-44E5-A8AC-D79C56ECD678}" type="presParOf" srcId="{18A3F8BF-4939-40BA-8398-9DF9114961B9}" destId="{C804C000-66B5-4428-99B2-A2BF8FEB3463}" srcOrd="1" destOrd="0" presId="urn:microsoft.com/office/officeart/2005/8/layout/hList7"/>
    <dgm:cxn modelId="{2CD94A7D-861C-49C4-87F9-20BFBE5586F2}" type="presParOf" srcId="{18A3F8BF-4939-40BA-8398-9DF9114961B9}" destId="{3DC1F1BF-5D16-45B1-A2F4-C8A0C4FE748C}" srcOrd="2" destOrd="0" presId="urn:microsoft.com/office/officeart/2005/8/layout/hList7"/>
    <dgm:cxn modelId="{712DD49A-1E35-404E-B774-BA0C514C0B87}" type="presParOf" srcId="{18A3F8BF-4939-40BA-8398-9DF9114961B9}" destId="{4EEE9736-33FB-46F0-8EF6-D2690BE338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884311-F0B1-4C77-98D9-48E3DD0B45B6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A3CF1D-FFD8-46A8-BBE1-39C8AA0DF923}">
      <dgm:prSet phldrT="[Текст]"/>
      <dgm:spPr/>
      <dgm:t>
        <a:bodyPr/>
        <a:lstStyle/>
        <a:p>
          <a:r>
            <a:rPr lang="ru-RU" b="1" dirty="0" smtClean="0"/>
            <a:t>автономные </a:t>
          </a:r>
          <a:br>
            <a:rPr lang="ru-RU" b="1" dirty="0" smtClean="0"/>
          </a:br>
          <a:r>
            <a:rPr lang="ru-RU" b="1" dirty="0" smtClean="0"/>
            <a:t>учреждения, наиболее активно использующие функционал </a:t>
          </a:r>
          <a:br>
            <a:rPr lang="ru-RU" b="1" dirty="0" smtClean="0"/>
          </a:br>
          <a:r>
            <a:rPr lang="ru-RU" b="1" dirty="0" smtClean="0"/>
            <a:t>подсистемы</a:t>
          </a:r>
          <a:endParaRPr lang="ru-RU" b="1" dirty="0"/>
        </a:p>
      </dgm:t>
    </dgm:pt>
    <dgm:pt modelId="{CF62D95D-5AE6-47B0-9183-C1B307481044}" type="parTrans" cxnId="{1D5FF0DE-DFDC-435F-AA70-7874F449F5BE}">
      <dgm:prSet/>
      <dgm:spPr/>
      <dgm:t>
        <a:bodyPr/>
        <a:lstStyle/>
        <a:p>
          <a:endParaRPr lang="ru-RU"/>
        </a:p>
      </dgm:t>
    </dgm:pt>
    <dgm:pt modelId="{5AFE4592-49A6-4886-B037-1036ABFBFB51}" type="sibTrans" cxnId="{1D5FF0DE-DFDC-435F-AA70-7874F449F5BE}">
      <dgm:prSet/>
      <dgm:spPr/>
      <dgm:t>
        <a:bodyPr/>
        <a:lstStyle/>
        <a:p>
          <a:endParaRPr lang="ru-RU"/>
        </a:p>
      </dgm:t>
    </dgm:pt>
    <dgm:pt modelId="{8FF9726B-CFF0-4044-AD8A-F2AC26138DF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11 – 17 </a:t>
          </a:r>
          <a:br>
            <a:rPr lang="ru-RU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процентов</a:t>
          </a:r>
          <a:endParaRPr lang="ru-RU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BA0FDCB1-3BFA-4A15-9BCF-3C4B7404105D}" type="parTrans" cxnId="{41B58861-295E-4A01-A7E8-974B35179C50}">
      <dgm:prSet/>
      <dgm:spPr/>
      <dgm:t>
        <a:bodyPr/>
        <a:lstStyle/>
        <a:p>
          <a:endParaRPr lang="ru-RU"/>
        </a:p>
      </dgm:t>
    </dgm:pt>
    <dgm:pt modelId="{0F7CBB2C-3065-4985-ADFA-D4BC2F2EFBE5}" type="sibTrans" cxnId="{41B58861-295E-4A01-A7E8-974B35179C50}">
      <dgm:prSet/>
      <dgm:spPr/>
      <dgm:t>
        <a:bodyPr/>
        <a:lstStyle/>
        <a:p>
          <a:endParaRPr lang="ru-RU"/>
        </a:p>
      </dgm:t>
    </dgm:pt>
    <dgm:pt modelId="{7F7ABB24-0B77-459C-8AFB-F537F3DA8FD2}" type="pres">
      <dgm:prSet presAssocID="{31884311-F0B1-4C77-98D9-48E3DD0B45B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4532A4-67DA-4232-B28C-A37A1CCCDA15}" type="pres">
      <dgm:prSet presAssocID="{A8A3CF1D-FFD8-46A8-BBE1-39C8AA0DF923}" presName="chaos" presStyleCnt="0"/>
      <dgm:spPr/>
    </dgm:pt>
    <dgm:pt modelId="{FA028190-1B8F-4D69-BF3C-30282CE57FE4}" type="pres">
      <dgm:prSet presAssocID="{A8A3CF1D-FFD8-46A8-BBE1-39C8AA0DF923}" presName="parTx1" presStyleLbl="revTx" presStyleIdx="0" presStyleCnt="1" custScaleX="143444" custScaleY="170871" custLinFactNeighborX="1396" custLinFactNeighborY="7717"/>
      <dgm:spPr/>
      <dgm:t>
        <a:bodyPr/>
        <a:lstStyle/>
        <a:p>
          <a:endParaRPr lang="ru-RU"/>
        </a:p>
      </dgm:t>
    </dgm:pt>
    <dgm:pt modelId="{57A4EC88-7AB4-465F-AFF0-8BEF78F7B9EC}" type="pres">
      <dgm:prSet presAssocID="{A8A3CF1D-FFD8-46A8-BBE1-39C8AA0DF923}" presName="c1" presStyleLbl="node1" presStyleIdx="0" presStyleCnt="19" custLinFactY="-48711" custLinFactNeighborX="1355" custLinFactNeighborY="-100000"/>
      <dgm:spPr/>
    </dgm:pt>
    <dgm:pt modelId="{3CBB50F3-BA32-48FC-A960-40DAD694DA1A}" type="pres">
      <dgm:prSet presAssocID="{A8A3CF1D-FFD8-46A8-BBE1-39C8AA0DF923}" presName="c2" presStyleLbl="node1" presStyleIdx="1" presStyleCnt="19" custLinFactY="-48711" custLinFactNeighborX="1355" custLinFactNeighborY="-100000"/>
      <dgm:spPr/>
    </dgm:pt>
    <dgm:pt modelId="{56ABC903-2EDF-4175-ADCF-04647CC81442}" type="pres">
      <dgm:prSet presAssocID="{A8A3CF1D-FFD8-46A8-BBE1-39C8AA0DF923}" presName="c3" presStyleLbl="node1" presStyleIdx="2" presStyleCnt="19" custLinFactNeighborX="862" custLinFactNeighborY="-94634"/>
      <dgm:spPr/>
    </dgm:pt>
    <dgm:pt modelId="{068AC11A-7529-40F1-9D15-64729A5D6A08}" type="pres">
      <dgm:prSet presAssocID="{A8A3CF1D-FFD8-46A8-BBE1-39C8AA0DF923}" presName="c4" presStyleLbl="node1" presStyleIdx="3" presStyleCnt="19" custLinFactY="-48711" custLinFactNeighborX="1355" custLinFactNeighborY="-100000"/>
      <dgm:spPr/>
    </dgm:pt>
    <dgm:pt modelId="{7AF46340-5B2C-47FB-BDFF-1EDF5E534A7B}" type="pres">
      <dgm:prSet presAssocID="{A8A3CF1D-FFD8-46A8-BBE1-39C8AA0DF923}" presName="c5" presStyleLbl="node1" presStyleIdx="4" presStyleCnt="19" custLinFactY="-48711" custLinFactNeighborX="1355" custLinFactNeighborY="-100000"/>
      <dgm:spPr/>
    </dgm:pt>
    <dgm:pt modelId="{BC8CE7A2-4FB1-4293-9872-BB307DB52BFF}" type="pres">
      <dgm:prSet presAssocID="{A8A3CF1D-FFD8-46A8-BBE1-39C8AA0DF923}" presName="c6" presStyleLbl="node1" presStyleIdx="5" presStyleCnt="19" custLinFactY="-48711" custLinFactNeighborX="1355" custLinFactNeighborY="-100000"/>
      <dgm:spPr/>
    </dgm:pt>
    <dgm:pt modelId="{8D77BB1E-6D36-4E1A-A8BE-58FBD6DFC953}" type="pres">
      <dgm:prSet presAssocID="{A8A3CF1D-FFD8-46A8-BBE1-39C8AA0DF923}" presName="c7" presStyleLbl="node1" presStyleIdx="6" presStyleCnt="19" custLinFactNeighborX="862" custLinFactNeighborY="-94634"/>
      <dgm:spPr/>
    </dgm:pt>
    <dgm:pt modelId="{E42C8CDE-9A11-4291-9D84-716D50A3A5D7}" type="pres">
      <dgm:prSet presAssocID="{A8A3CF1D-FFD8-46A8-BBE1-39C8AA0DF923}" presName="c8" presStyleLbl="node1" presStyleIdx="7" presStyleCnt="19" custLinFactY="-48711" custLinFactNeighborX="1355" custLinFactNeighborY="-100000"/>
      <dgm:spPr/>
    </dgm:pt>
    <dgm:pt modelId="{3332C368-32E3-4410-B9D6-871EFD280841}" type="pres">
      <dgm:prSet presAssocID="{A8A3CF1D-FFD8-46A8-BBE1-39C8AA0DF923}" presName="c9" presStyleLbl="node1" presStyleIdx="8" presStyleCnt="19" custLinFactY="-48711" custLinFactNeighborX="1355" custLinFactNeighborY="-100000"/>
      <dgm:spPr/>
    </dgm:pt>
    <dgm:pt modelId="{04DF69ED-D77B-4653-BB5D-70C37E7367AE}" type="pres">
      <dgm:prSet presAssocID="{A8A3CF1D-FFD8-46A8-BBE1-39C8AA0DF923}" presName="c10" presStyleLbl="node1" presStyleIdx="9" presStyleCnt="19" custLinFactNeighborX="527" custLinFactNeighborY="-57832"/>
      <dgm:spPr/>
    </dgm:pt>
    <dgm:pt modelId="{43853DC4-F72E-426A-A183-A16FE52707B1}" type="pres">
      <dgm:prSet presAssocID="{A8A3CF1D-FFD8-46A8-BBE1-39C8AA0DF923}" presName="c11" presStyleLbl="node1" presStyleIdx="10" presStyleCnt="19" custLinFactY="63134" custLinFactNeighborX="-28937" custLinFactNeighborY="100000"/>
      <dgm:spPr/>
    </dgm:pt>
    <dgm:pt modelId="{72C65FE5-D1B9-44F6-8AFF-3C562423EFC5}" type="pres">
      <dgm:prSet presAssocID="{A8A3CF1D-FFD8-46A8-BBE1-39C8AA0DF923}" presName="c12" presStyleLbl="node1" presStyleIdx="11" presStyleCnt="19" custLinFactY="3812" custLinFactNeighborX="-18415" custLinFactNeighborY="100000"/>
      <dgm:spPr/>
    </dgm:pt>
    <dgm:pt modelId="{F7C82664-152C-4076-A473-B3A48ECC332A}" type="pres">
      <dgm:prSet presAssocID="{A8A3CF1D-FFD8-46A8-BBE1-39C8AA0DF923}" presName="c13" presStyleLbl="node1" presStyleIdx="12" presStyleCnt="19" custLinFactNeighborX="-12660" custLinFactNeighborY="71371"/>
      <dgm:spPr/>
    </dgm:pt>
    <dgm:pt modelId="{A37609E0-14DB-47FC-B771-0ADCDB9CB5DE}" type="pres">
      <dgm:prSet presAssocID="{A8A3CF1D-FFD8-46A8-BBE1-39C8AA0DF923}" presName="c14" presStyleLbl="node1" presStyleIdx="13" presStyleCnt="19" custLinFactY="63134" custLinFactNeighborX="-28937" custLinFactNeighborY="100000"/>
      <dgm:spPr/>
    </dgm:pt>
    <dgm:pt modelId="{59BDA091-D88F-482F-9410-26C1A0678444}" type="pres">
      <dgm:prSet presAssocID="{A8A3CF1D-FFD8-46A8-BBE1-39C8AA0DF923}" presName="c15" presStyleLbl="node1" presStyleIdx="14" presStyleCnt="19" custLinFactY="3812" custLinFactNeighborX="-18415" custLinFactNeighborY="100000"/>
      <dgm:spPr/>
    </dgm:pt>
    <dgm:pt modelId="{78F4C2C2-ACEF-4B47-BA05-6A1A5599B94C}" type="pres">
      <dgm:prSet presAssocID="{A8A3CF1D-FFD8-46A8-BBE1-39C8AA0DF923}" presName="c16" presStyleLbl="node1" presStyleIdx="15" presStyleCnt="19" custLinFactY="63134" custLinFactNeighborX="-28937" custLinFactNeighborY="100000"/>
      <dgm:spPr/>
    </dgm:pt>
    <dgm:pt modelId="{1AD8B71F-3CAA-41D8-A7AB-E6053E272DB1}" type="pres">
      <dgm:prSet presAssocID="{A8A3CF1D-FFD8-46A8-BBE1-39C8AA0DF923}" presName="c17" presStyleLbl="node1" presStyleIdx="16" presStyleCnt="19" custLinFactNeighborX="-12660" custLinFactNeighborY="71371"/>
      <dgm:spPr/>
    </dgm:pt>
    <dgm:pt modelId="{09C56D21-039A-48EE-85A8-24004D997D4E}" type="pres">
      <dgm:prSet presAssocID="{A8A3CF1D-FFD8-46A8-BBE1-39C8AA0DF923}" presName="c18" presStyleLbl="node1" presStyleIdx="17" presStyleCnt="19" custLinFactY="3812" custLinFactNeighborX="-18415" custLinFactNeighborY="100000"/>
      <dgm:spPr/>
    </dgm:pt>
    <dgm:pt modelId="{ECDCD3EE-7F55-445F-B22D-BCAAEC6A9C76}" type="pres">
      <dgm:prSet presAssocID="{5AFE4592-49A6-4886-B037-1036ABFBFB51}" presName="chevronComposite1" presStyleCnt="0"/>
      <dgm:spPr/>
    </dgm:pt>
    <dgm:pt modelId="{5F163C85-BF54-41AD-8C5E-B668752CDE95}" type="pres">
      <dgm:prSet presAssocID="{5AFE4592-49A6-4886-B037-1036ABFBFB51}" presName="chevron1" presStyleLbl="sibTrans2D1" presStyleIdx="0" presStyleCnt="2" custLinFactNeighborX="-31158" custLinFactNeighborY="-459"/>
      <dgm:spPr>
        <a:solidFill>
          <a:schemeClr val="accent5">
            <a:hueOff val="0"/>
            <a:satOff val="0"/>
            <a:lumOff val="0"/>
            <a:alpha val="50000"/>
          </a:schemeClr>
        </a:solidFill>
      </dgm:spPr>
    </dgm:pt>
    <dgm:pt modelId="{BD04EAE1-0BC5-4CD5-9A28-00CDE2235B3C}" type="pres">
      <dgm:prSet presAssocID="{5AFE4592-49A6-4886-B037-1036ABFBFB51}" presName="spChevron1" presStyleCnt="0"/>
      <dgm:spPr/>
    </dgm:pt>
    <dgm:pt modelId="{B0F37905-78BE-49F1-98C4-60E7930068C6}" type="pres">
      <dgm:prSet presAssocID="{5AFE4592-49A6-4886-B037-1036ABFBFB51}" presName="overlap" presStyleCnt="0"/>
      <dgm:spPr/>
    </dgm:pt>
    <dgm:pt modelId="{A5518637-70C7-4520-A3F8-DF76AB747EA7}" type="pres">
      <dgm:prSet presAssocID="{5AFE4592-49A6-4886-B037-1036ABFBFB51}" presName="chevronComposite2" presStyleCnt="0"/>
      <dgm:spPr/>
    </dgm:pt>
    <dgm:pt modelId="{E75F0690-2663-43DC-A143-8FC5842254B6}" type="pres">
      <dgm:prSet presAssocID="{5AFE4592-49A6-4886-B037-1036ABFBFB51}" presName="chevron2" presStyleLbl="sibTrans2D1" presStyleIdx="1" presStyleCnt="2" custLinFactNeighborX="-31158" custLinFactNeighborY="-459"/>
      <dgm:spPr>
        <a:solidFill>
          <a:schemeClr val="accent5">
            <a:hueOff val="10638099"/>
            <a:satOff val="-460"/>
            <a:lumOff val="-20981"/>
            <a:alpha val="50000"/>
          </a:schemeClr>
        </a:solidFill>
      </dgm:spPr>
    </dgm:pt>
    <dgm:pt modelId="{F2E3F5BB-D85A-4D6F-A5C0-04D7F031059D}" type="pres">
      <dgm:prSet presAssocID="{5AFE4592-49A6-4886-B037-1036ABFBFB51}" presName="spChevron2" presStyleCnt="0"/>
      <dgm:spPr/>
    </dgm:pt>
    <dgm:pt modelId="{AEDED428-CCBF-4135-A6E2-754130FB81B0}" type="pres">
      <dgm:prSet presAssocID="{8FF9726B-CFF0-4044-AD8A-F2AC26138DF5}" presName="last" presStyleCnt="0"/>
      <dgm:spPr/>
    </dgm:pt>
    <dgm:pt modelId="{B6D4F527-05A0-4428-B851-BD50B931CAD0}" type="pres">
      <dgm:prSet presAssocID="{8FF9726B-CFF0-4044-AD8A-F2AC26138DF5}" presName="circleTx" presStyleLbl="node1" presStyleIdx="18" presStyleCnt="19" custScaleX="113685" custScaleY="111499"/>
      <dgm:spPr/>
      <dgm:t>
        <a:bodyPr/>
        <a:lstStyle/>
        <a:p>
          <a:endParaRPr lang="ru-RU"/>
        </a:p>
      </dgm:t>
    </dgm:pt>
    <dgm:pt modelId="{AA0B46E8-E71B-483E-854C-276C4AEC73D8}" type="pres">
      <dgm:prSet presAssocID="{8FF9726B-CFF0-4044-AD8A-F2AC26138DF5}" presName="spN" presStyleCnt="0"/>
      <dgm:spPr/>
    </dgm:pt>
  </dgm:ptLst>
  <dgm:cxnLst>
    <dgm:cxn modelId="{ACF32180-CA3D-457E-A456-69A9B038EDED}" type="presOf" srcId="{A8A3CF1D-FFD8-46A8-BBE1-39C8AA0DF923}" destId="{FA028190-1B8F-4D69-BF3C-30282CE57FE4}" srcOrd="0" destOrd="0" presId="urn:microsoft.com/office/officeart/2009/3/layout/RandomtoResultProcess"/>
    <dgm:cxn modelId="{FB81F08A-03D8-4485-BF22-2350B6B64531}" type="presOf" srcId="{31884311-F0B1-4C77-98D9-48E3DD0B45B6}" destId="{7F7ABB24-0B77-459C-8AFB-F537F3DA8FD2}" srcOrd="0" destOrd="0" presId="urn:microsoft.com/office/officeart/2009/3/layout/RandomtoResultProcess"/>
    <dgm:cxn modelId="{1D5FF0DE-DFDC-435F-AA70-7874F449F5BE}" srcId="{31884311-F0B1-4C77-98D9-48E3DD0B45B6}" destId="{A8A3CF1D-FFD8-46A8-BBE1-39C8AA0DF923}" srcOrd="0" destOrd="0" parTransId="{CF62D95D-5AE6-47B0-9183-C1B307481044}" sibTransId="{5AFE4592-49A6-4886-B037-1036ABFBFB51}"/>
    <dgm:cxn modelId="{41B58861-295E-4A01-A7E8-974B35179C50}" srcId="{31884311-F0B1-4C77-98D9-48E3DD0B45B6}" destId="{8FF9726B-CFF0-4044-AD8A-F2AC26138DF5}" srcOrd="1" destOrd="0" parTransId="{BA0FDCB1-3BFA-4A15-9BCF-3C4B7404105D}" sibTransId="{0F7CBB2C-3065-4985-ADFA-D4BC2F2EFBE5}"/>
    <dgm:cxn modelId="{6D94008E-D3D0-49F2-B156-1007BC3ED5A9}" type="presOf" srcId="{8FF9726B-CFF0-4044-AD8A-F2AC26138DF5}" destId="{B6D4F527-05A0-4428-B851-BD50B931CAD0}" srcOrd="0" destOrd="0" presId="urn:microsoft.com/office/officeart/2009/3/layout/RandomtoResultProcess"/>
    <dgm:cxn modelId="{010B68BD-9571-4E55-BEC4-E6A8C958EC5C}" type="presParOf" srcId="{7F7ABB24-0B77-459C-8AFB-F537F3DA8FD2}" destId="{314532A4-67DA-4232-B28C-A37A1CCCDA15}" srcOrd="0" destOrd="0" presId="urn:microsoft.com/office/officeart/2009/3/layout/RandomtoResultProcess"/>
    <dgm:cxn modelId="{424E16B0-3B5B-4EA9-B7B6-C8673B626E79}" type="presParOf" srcId="{314532A4-67DA-4232-B28C-A37A1CCCDA15}" destId="{FA028190-1B8F-4D69-BF3C-30282CE57FE4}" srcOrd="0" destOrd="0" presId="urn:microsoft.com/office/officeart/2009/3/layout/RandomtoResultProcess"/>
    <dgm:cxn modelId="{26465CEF-1EA4-4182-9FBC-DDD1AECBE12B}" type="presParOf" srcId="{314532A4-67DA-4232-B28C-A37A1CCCDA15}" destId="{57A4EC88-7AB4-465F-AFF0-8BEF78F7B9EC}" srcOrd="1" destOrd="0" presId="urn:microsoft.com/office/officeart/2009/3/layout/RandomtoResultProcess"/>
    <dgm:cxn modelId="{DE2E5967-C1A3-46A7-AA3A-9A078D9D69F8}" type="presParOf" srcId="{314532A4-67DA-4232-B28C-A37A1CCCDA15}" destId="{3CBB50F3-BA32-48FC-A960-40DAD694DA1A}" srcOrd="2" destOrd="0" presId="urn:microsoft.com/office/officeart/2009/3/layout/RandomtoResultProcess"/>
    <dgm:cxn modelId="{808AF6B3-54E9-44CE-AEF8-19BF56119C94}" type="presParOf" srcId="{314532A4-67DA-4232-B28C-A37A1CCCDA15}" destId="{56ABC903-2EDF-4175-ADCF-04647CC81442}" srcOrd="3" destOrd="0" presId="urn:microsoft.com/office/officeart/2009/3/layout/RandomtoResultProcess"/>
    <dgm:cxn modelId="{C9EF64CE-0062-4449-861F-A8EEFE7280DE}" type="presParOf" srcId="{314532A4-67DA-4232-B28C-A37A1CCCDA15}" destId="{068AC11A-7529-40F1-9D15-64729A5D6A08}" srcOrd="4" destOrd="0" presId="urn:microsoft.com/office/officeart/2009/3/layout/RandomtoResultProcess"/>
    <dgm:cxn modelId="{C5D5D6BD-0D26-4408-A0BC-3FF2C37EB41F}" type="presParOf" srcId="{314532A4-67DA-4232-B28C-A37A1CCCDA15}" destId="{7AF46340-5B2C-47FB-BDFF-1EDF5E534A7B}" srcOrd="5" destOrd="0" presId="urn:microsoft.com/office/officeart/2009/3/layout/RandomtoResultProcess"/>
    <dgm:cxn modelId="{220EFD91-67BE-4A39-8141-01779D301267}" type="presParOf" srcId="{314532A4-67DA-4232-B28C-A37A1CCCDA15}" destId="{BC8CE7A2-4FB1-4293-9872-BB307DB52BFF}" srcOrd="6" destOrd="0" presId="urn:microsoft.com/office/officeart/2009/3/layout/RandomtoResultProcess"/>
    <dgm:cxn modelId="{789A01DE-BD34-40A0-8840-A30AC4550C99}" type="presParOf" srcId="{314532A4-67DA-4232-B28C-A37A1CCCDA15}" destId="{8D77BB1E-6D36-4E1A-A8BE-58FBD6DFC953}" srcOrd="7" destOrd="0" presId="urn:microsoft.com/office/officeart/2009/3/layout/RandomtoResultProcess"/>
    <dgm:cxn modelId="{AD9DA425-A94E-4247-9FC8-AD13543A759C}" type="presParOf" srcId="{314532A4-67DA-4232-B28C-A37A1CCCDA15}" destId="{E42C8CDE-9A11-4291-9D84-716D50A3A5D7}" srcOrd="8" destOrd="0" presId="urn:microsoft.com/office/officeart/2009/3/layout/RandomtoResultProcess"/>
    <dgm:cxn modelId="{D6611934-8F84-4CD2-ACB8-A0C1301C19A2}" type="presParOf" srcId="{314532A4-67DA-4232-B28C-A37A1CCCDA15}" destId="{3332C368-32E3-4410-B9D6-871EFD280841}" srcOrd="9" destOrd="0" presId="urn:microsoft.com/office/officeart/2009/3/layout/RandomtoResultProcess"/>
    <dgm:cxn modelId="{CEDD68C5-CC00-4F9F-B200-117A0B394F53}" type="presParOf" srcId="{314532A4-67DA-4232-B28C-A37A1CCCDA15}" destId="{04DF69ED-D77B-4653-BB5D-70C37E7367AE}" srcOrd="10" destOrd="0" presId="urn:microsoft.com/office/officeart/2009/3/layout/RandomtoResultProcess"/>
    <dgm:cxn modelId="{CC2BEA7C-AC33-47F8-90B3-D3B6986081AE}" type="presParOf" srcId="{314532A4-67DA-4232-B28C-A37A1CCCDA15}" destId="{43853DC4-F72E-426A-A183-A16FE52707B1}" srcOrd="11" destOrd="0" presId="urn:microsoft.com/office/officeart/2009/3/layout/RandomtoResultProcess"/>
    <dgm:cxn modelId="{67456D00-6E0E-41E2-9B48-CF867CF7E9BD}" type="presParOf" srcId="{314532A4-67DA-4232-B28C-A37A1CCCDA15}" destId="{72C65FE5-D1B9-44F6-8AFF-3C562423EFC5}" srcOrd="12" destOrd="0" presId="urn:microsoft.com/office/officeart/2009/3/layout/RandomtoResultProcess"/>
    <dgm:cxn modelId="{7A27D6D1-2F07-4D2C-AACB-B21FC00A38F1}" type="presParOf" srcId="{314532A4-67DA-4232-B28C-A37A1CCCDA15}" destId="{F7C82664-152C-4076-A473-B3A48ECC332A}" srcOrd="13" destOrd="0" presId="urn:microsoft.com/office/officeart/2009/3/layout/RandomtoResultProcess"/>
    <dgm:cxn modelId="{23FD8970-7B56-45DC-8B16-3982790E2D8E}" type="presParOf" srcId="{314532A4-67DA-4232-B28C-A37A1CCCDA15}" destId="{A37609E0-14DB-47FC-B771-0ADCDB9CB5DE}" srcOrd="14" destOrd="0" presId="urn:microsoft.com/office/officeart/2009/3/layout/RandomtoResultProcess"/>
    <dgm:cxn modelId="{3B3D216E-DC73-4CFA-8765-0418DC26AA2B}" type="presParOf" srcId="{314532A4-67DA-4232-B28C-A37A1CCCDA15}" destId="{59BDA091-D88F-482F-9410-26C1A0678444}" srcOrd="15" destOrd="0" presId="urn:microsoft.com/office/officeart/2009/3/layout/RandomtoResultProcess"/>
    <dgm:cxn modelId="{08DF953C-DEF1-450C-8218-3376B2337C9F}" type="presParOf" srcId="{314532A4-67DA-4232-B28C-A37A1CCCDA15}" destId="{78F4C2C2-ACEF-4B47-BA05-6A1A5599B94C}" srcOrd="16" destOrd="0" presId="urn:microsoft.com/office/officeart/2009/3/layout/RandomtoResultProcess"/>
    <dgm:cxn modelId="{F8420F4A-4390-4C4B-A2CD-03C5A9BFA212}" type="presParOf" srcId="{314532A4-67DA-4232-B28C-A37A1CCCDA15}" destId="{1AD8B71F-3CAA-41D8-A7AB-E6053E272DB1}" srcOrd="17" destOrd="0" presId="urn:microsoft.com/office/officeart/2009/3/layout/RandomtoResultProcess"/>
    <dgm:cxn modelId="{3120067D-D108-4CC5-9FCE-9DB07CB79A43}" type="presParOf" srcId="{314532A4-67DA-4232-B28C-A37A1CCCDA15}" destId="{09C56D21-039A-48EE-85A8-24004D997D4E}" srcOrd="18" destOrd="0" presId="urn:microsoft.com/office/officeart/2009/3/layout/RandomtoResultProcess"/>
    <dgm:cxn modelId="{FA4DBBC3-9CDC-434B-83CE-14F20479ADBD}" type="presParOf" srcId="{7F7ABB24-0B77-459C-8AFB-F537F3DA8FD2}" destId="{ECDCD3EE-7F55-445F-B22D-BCAAEC6A9C76}" srcOrd="1" destOrd="0" presId="urn:microsoft.com/office/officeart/2009/3/layout/RandomtoResultProcess"/>
    <dgm:cxn modelId="{1D98E396-6047-4C4D-8E2A-3B60C276D71F}" type="presParOf" srcId="{ECDCD3EE-7F55-445F-B22D-BCAAEC6A9C76}" destId="{5F163C85-BF54-41AD-8C5E-B668752CDE95}" srcOrd="0" destOrd="0" presId="urn:microsoft.com/office/officeart/2009/3/layout/RandomtoResultProcess"/>
    <dgm:cxn modelId="{1A95CB79-FDE8-4CF2-BF62-B8D55D06CEBF}" type="presParOf" srcId="{ECDCD3EE-7F55-445F-B22D-BCAAEC6A9C76}" destId="{BD04EAE1-0BC5-4CD5-9A28-00CDE2235B3C}" srcOrd="1" destOrd="0" presId="urn:microsoft.com/office/officeart/2009/3/layout/RandomtoResultProcess"/>
    <dgm:cxn modelId="{EAE6230A-79D5-423F-A419-9511849FB144}" type="presParOf" srcId="{7F7ABB24-0B77-459C-8AFB-F537F3DA8FD2}" destId="{B0F37905-78BE-49F1-98C4-60E7930068C6}" srcOrd="2" destOrd="0" presId="urn:microsoft.com/office/officeart/2009/3/layout/RandomtoResultProcess"/>
    <dgm:cxn modelId="{7407B1FF-3BDA-46F7-940B-05DB35CE15F4}" type="presParOf" srcId="{7F7ABB24-0B77-459C-8AFB-F537F3DA8FD2}" destId="{A5518637-70C7-4520-A3F8-DF76AB747EA7}" srcOrd="3" destOrd="0" presId="urn:microsoft.com/office/officeart/2009/3/layout/RandomtoResultProcess"/>
    <dgm:cxn modelId="{0189B778-655F-404D-8A9B-8C8B5D809C82}" type="presParOf" srcId="{A5518637-70C7-4520-A3F8-DF76AB747EA7}" destId="{E75F0690-2663-43DC-A143-8FC5842254B6}" srcOrd="0" destOrd="0" presId="urn:microsoft.com/office/officeart/2009/3/layout/RandomtoResultProcess"/>
    <dgm:cxn modelId="{3BA8500A-596E-473D-B340-ABE36C207897}" type="presParOf" srcId="{A5518637-70C7-4520-A3F8-DF76AB747EA7}" destId="{F2E3F5BB-D85A-4D6F-A5C0-04D7F031059D}" srcOrd="1" destOrd="0" presId="urn:microsoft.com/office/officeart/2009/3/layout/RandomtoResultProcess"/>
    <dgm:cxn modelId="{7DBCE456-B790-41BD-B4C7-1F963F92AF00}" type="presParOf" srcId="{7F7ABB24-0B77-459C-8AFB-F537F3DA8FD2}" destId="{AEDED428-CCBF-4135-A6E2-754130FB81B0}" srcOrd="4" destOrd="0" presId="urn:microsoft.com/office/officeart/2009/3/layout/RandomtoResultProcess"/>
    <dgm:cxn modelId="{12978813-5A77-4AE4-AB39-410E23F2E169}" type="presParOf" srcId="{AEDED428-CCBF-4135-A6E2-754130FB81B0}" destId="{B6D4F527-05A0-4428-B851-BD50B931CAD0}" srcOrd="0" destOrd="0" presId="urn:microsoft.com/office/officeart/2009/3/layout/RandomtoResultProcess"/>
    <dgm:cxn modelId="{77AC84F0-93CD-4B6C-8083-921CD7C8D2D1}" type="presParOf" srcId="{AEDED428-CCBF-4135-A6E2-754130FB81B0}" destId="{AA0B46E8-E71B-483E-854C-276C4AEC73D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2DA11-A90E-42D6-88A2-84631B9A1369}">
      <dsp:nvSpPr>
        <dsp:cNvPr id="0" name=""/>
        <dsp:cNvSpPr/>
      </dsp:nvSpPr>
      <dsp:spPr>
        <a:xfrm>
          <a:off x="0" y="21843"/>
          <a:ext cx="8128000" cy="1160640"/>
        </a:xfrm>
        <a:prstGeom prst="round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методологическое сопровождение деятельности заказчиков и участников закупки</a:t>
          </a:r>
          <a:endParaRPr lang="ru-RU" sz="2800" b="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56658" y="78501"/>
        <a:ext cx="8014684" cy="1047324"/>
      </dsp:txXfrm>
    </dsp:sp>
    <dsp:sp modelId="{43DA31DB-9926-437D-B86B-112E2BE8DA81}">
      <dsp:nvSpPr>
        <dsp:cNvPr id="0" name=""/>
        <dsp:cNvSpPr/>
      </dsp:nvSpPr>
      <dsp:spPr>
        <a:xfrm>
          <a:off x="0" y="1168350"/>
          <a:ext cx="8128000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информационная система в сфере закупок Свердловской области </a:t>
          </a: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</a:t>
          </a:r>
          <a:r>
            <a:rPr lang="en-US" sz="24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https://torgi.midural.ru</a:t>
          </a: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методические рекомендации, информационные письма, обучающие мероприятия</a:t>
          </a:r>
          <a:endParaRPr lang="ru-RU" sz="20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strike="dblStrike" kern="1200" baseline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типовые контракты!!!</a:t>
          </a:r>
          <a:endParaRPr lang="ru-RU" sz="2000" strike="dblStrike" kern="1200" baseline="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0" y="1168350"/>
        <a:ext cx="8128000" cy="1572165"/>
      </dsp:txXfrm>
    </dsp:sp>
    <dsp:sp modelId="{F591DF23-1F2A-459C-9008-16EF688BAA94}">
      <dsp:nvSpPr>
        <dsp:cNvPr id="0" name=""/>
        <dsp:cNvSpPr/>
      </dsp:nvSpPr>
      <dsp:spPr>
        <a:xfrm>
          <a:off x="0" y="2740515"/>
          <a:ext cx="8128000" cy="903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определение поставщиков (подрядчиков, исполнителей)</a:t>
          </a:r>
          <a:endParaRPr lang="ru-RU" sz="28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44119" y="2784634"/>
        <a:ext cx="8039762" cy="815552"/>
      </dsp:txXfrm>
    </dsp:sp>
    <dsp:sp modelId="{C329D863-B24F-4714-97DB-9202A6CDDC85}">
      <dsp:nvSpPr>
        <dsp:cNvPr id="0" name=""/>
        <dsp:cNvSpPr/>
      </dsp:nvSpPr>
      <dsp:spPr>
        <a:xfrm>
          <a:off x="0" y="3644305"/>
          <a:ext cx="8128000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определение поставщиков (подрядчиков, исполнителей)</a:t>
          </a:r>
          <a:endParaRPr lang="ru-RU" sz="20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рассмотрение заявок заказчиков на предмет соответствия требованиям законодательства в сфере закупок </a:t>
          </a:r>
          <a:endParaRPr lang="ru-RU" sz="20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организатор совместных закупок</a:t>
          </a:r>
          <a:endParaRPr lang="ru-RU" sz="20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0" y="3644305"/>
        <a:ext cx="8128000" cy="1219230"/>
      </dsp:txXfrm>
    </dsp:sp>
    <dsp:sp modelId="{DC9A2198-C658-44F0-8BB2-C2820D440CCC}">
      <dsp:nvSpPr>
        <dsp:cNvPr id="0" name=""/>
        <dsp:cNvSpPr/>
      </dsp:nvSpPr>
      <dsp:spPr>
        <a:xfrm>
          <a:off x="0" y="4829427"/>
          <a:ext cx="8128000" cy="566334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мониторинг закупок товаров, работ, услуг</a:t>
          </a:r>
          <a:endParaRPr lang="ru-RU" sz="28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7646" y="4857073"/>
        <a:ext cx="8072708" cy="511042"/>
      </dsp:txXfrm>
    </dsp:sp>
    <dsp:sp modelId="{659B4943-D53E-4316-8EAF-94EE8F6CCB1C}">
      <dsp:nvSpPr>
        <dsp:cNvPr id="0" name=""/>
        <dsp:cNvSpPr/>
      </dsp:nvSpPr>
      <dsp:spPr>
        <a:xfrm>
          <a:off x="0" y="5429869"/>
          <a:ext cx="812800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ежеквартальный отчет, годовой отчет</a:t>
          </a:r>
          <a:endParaRPr lang="ru-RU" sz="20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0" y="5429869"/>
        <a:ext cx="8128000" cy="1026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63244-6AE2-4F62-8719-49D289C4BA1D}">
      <dsp:nvSpPr>
        <dsp:cNvPr id="0" name=""/>
        <dsp:cNvSpPr/>
      </dsp:nvSpPr>
      <dsp:spPr>
        <a:xfrm>
          <a:off x="0" y="0"/>
          <a:ext cx="3877270" cy="52756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отсутствие дополнительных затрат для поставщиков, связанных с участием в закупках малого объема</a:t>
          </a:r>
          <a:endParaRPr lang="ru-RU" sz="2400" b="1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0" y="2110241"/>
        <a:ext cx="3877270" cy="2110241"/>
      </dsp:txXfrm>
    </dsp:sp>
    <dsp:sp modelId="{375D19E3-6504-4D18-9590-EFD1238FBDA2}">
      <dsp:nvSpPr>
        <dsp:cNvPr id="0" name=""/>
        <dsp:cNvSpPr/>
      </dsp:nvSpPr>
      <dsp:spPr>
        <a:xfrm>
          <a:off x="946209" y="482604"/>
          <a:ext cx="1756776" cy="17567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FCD6A-E173-4D39-AB11-39A7A69456AA}">
      <dsp:nvSpPr>
        <dsp:cNvPr id="0" name=""/>
        <dsp:cNvSpPr/>
      </dsp:nvSpPr>
      <dsp:spPr>
        <a:xfrm>
          <a:off x="3999556" y="0"/>
          <a:ext cx="3877270" cy="52756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4993"/>
            <a:satOff val="5232"/>
            <a:lumOff val="136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400" b="1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соответствие законодательству о защите конкуренции (Федеральный закон от 26 июля 2006 года </a:t>
          </a:r>
          <a:br>
            <a:rPr lang="ru-RU" sz="2400" b="1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№ 135-ФЗ)</a:t>
          </a:r>
          <a:endParaRPr lang="ru-RU" sz="2400" b="1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999556" y="2110241"/>
        <a:ext cx="3877270" cy="2110241"/>
      </dsp:txXfrm>
    </dsp:sp>
    <dsp:sp modelId="{0611313C-7911-4238-9CF3-90AF8EFAE34A}">
      <dsp:nvSpPr>
        <dsp:cNvPr id="0" name=""/>
        <dsp:cNvSpPr/>
      </dsp:nvSpPr>
      <dsp:spPr>
        <a:xfrm>
          <a:off x="5083203" y="398279"/>
          <a:ext cx="1756776" cy="17567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41A4A-9E81-4920-B539-6576B5A202B1}">
      <dsp:nvSpPr>
        <dsp:cNvPr id="0" name=""/>
        <dsp:cNvSpPr/>
      </dsp:nvSpPr>
      <dsp:spPr>
        <a:xfrm>
          <a:off x="7999112" y="0"/>
          <a:ext cx="3888087" cy="52756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49985"/>
            <a:satOff val="10464"/>
            <a:lumOff val="273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/>
          </a:r>
          <a:br>
            <a:rPr lang="ru-RU" sz="1800" kern="1200" dirty="0" smtClean="0"/>
          </a:br>
          <a:r>
            <a:rPr lang="ru-RU" sz="2400" b="1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информация о закупках хранится на аттестованных серверах, что обеспечивает соответствующий уровень безопасности и защиты информации</a:t>
          </a:r>
          <a:endParaRPr lang="ru-RU" sz="2400" b="1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7999112" y="2110241"/>
        <a:ext cx="3888087" cy="2110241"/>
      </dsp:txXfrm>
    </dsp:sp>
    <dsp:sp modelId="{4EEE9736-33FB-46F0-8EF6-D2690BE338B7}">
      <dsp:nvSpPr>
        <dsp:cNvPr id="0" name=""/>
        <dsp:cNvSpPr/>
      </dsp:nvSpPr>
      <dsp:spPr>
        <a:xfrm>
          <a:off x="8984927" y="347894"/>
          <a:ext cx="1756776" cy="17567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AB1E4-9385-4A79-B265-34B6B3AACA45}">
      <dsp:nvSpPr>
        <dsp:cNvPr id="0" name=""/>
        <dsp:cNvSpPr/>
      </dsp:nvSpPr>
      <dsp:spPr>
        <a:xfrm>
          <a:off x="92263" y="4238275"/>
          <a:ext cx="11794936" cy="1037328"/>
        </a:xfrm>
        <a:prstGeom prst="leftRightArrow">
          <a:avLst/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28190-1B8F-4D69-BF3C-30282CE57FE4}">
      <dsp:nvSpPr>
        <dsp:cNvPr id="0" name=""/>
        <dsp:cNvSpPr/>
      </dsp:nvSpPr>
      <dsp:spPr>
        <a:xfrm>
          <a:off x="64480" y="2090501"/>
          <a:ext cx="5581441" cy="219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автономные </a:t>
          </a:r>
          <a:br>
            <a:rPr lang="ru-RU" sz="3100" b="1" kern="1200" dirty="0" smtClean="0"/>
          </a:br>
          <a:r>
            <a:rPr lang="ru-RU" sz="3100" b="1" kern="1200" dirty="0" smtClean="0"/>
            <a:t>учреждения, наиболее активно использующие функционал </a:t>
          </a:r>
          <a:br>
            <a:rPr lang="ru-RU" sz="3100" b="1" kern="1200" dirty="0" smtClean="0"/>
          </a:br>
          <a:r>
            <a:rPr lang="ru-RU" sz="3100" b="1" kern="1200" dirty="0" smtClean="0"/>
            <a:t>подсистемы</a:t>
          </a:r>
          <a:endParaRPr lang="ru-RU" sz="3100" b="1" kern="1200" dirty="0"/>
        </a:p>
      </dsp:txBody>
      <dsp:txXfrm>
        <a:off x="64480" y="2090501"/>
        <a:ext cx="5581441" cy="2191026"/>
      </dsp:txXfrm>
    </dsp:sp>
    <dsp:sp modelId="{57A4EC88-7AB4-465F-AFF0-8BEF78F7B9EC}">
      <dsp:nvSpPr>
        <dsp:cNvPr id="0" name=""/>
        <dsp:cNvSpPr/>
      </dsp:nvSpPr>
      <dsp:spPr>
        <a:xfrm>
          <a:off x="855142" y="1595660"/>
          <a:ext cx="309513" cy="3095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BB50F3-BA32-48FC-A960-40DAD694DA1A}">
      <dsp:nvSpPr>
        <dsp:cNvPr id="0" name=""/>
        <dsp:cNvSpPr/>
      </dsp:nvSpPr>
      <dsp:spPr>
        <a:xfrm>
          <a:off x="1071801" y="1162341"/>
          <a:ext cx="309513" cy="309513"/>
        </a:xfrm>
        <a:prstGeom prst="ellipse">
          <a:avLst/>
        </a:prstGeom>
        <a:solidFill>
          <a:schemeClr val="accent5">
            <a:hueOff val="854878"/>
            <a:satOff val="-305"/>
            <a:lumOff val="49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ABC903-2EDF-4175-ADCF-04647CC81442}">
      <dsp:nvSpPr>
        <dsp:cNvPr id="0" name=""/>
        <dsp:cNvSpPr/>
      </dsp:nvSpPr>
      <dsp:spPr>
        <a:xfrm>
          <a:off x="1591782" y="1249006"/>
          <a:ext cx="486378" cy="486378"/>
        </a:xfrm>
        <a:prstGeom prst="ellipse">
          <a:avLst/>
        </a:prstGeom>
        <a:solidFill>
          <a:schemeClr val="accent5">
            <a:hueOff val="1709757"/>
            <a:satOff val="-611"/>
            <a:lumOff val="98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8AC11A-7529-40F1-9D15-64729A5D6A08}">
      <dsp:nvSpPr>
        <dsp:cNvPr id="0" name=""/>
        <dsp:cNvSpPr/>
      </dsp:nvSpPr>
      <dsp:spPr>
        <a:xfrm>
          <a:off x="2025102" y="772354"/>
          <a:ext cx="309513" cy="309513"/>
        </a:xfrm>
        <a:prstGeom prst="ellipse">
          <a:avLst/>
        </a:prstGeom>
        <a:solidFill>
          <a:schemeClr val="accent5">
            <a:hueOff val="2564635"/>
            <a:satOff val="-916"/>
            <a:lumOff val="147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F46340-5B2C-47FB-BDFF-1EDF5E534A7B}">
      <dsp:nvSpPr>
        <dsp:cNvPr id="0" name=""/>
        <dsp:cNvSpPr/>
      </dsp:nvSpPr>
      <dsp:spPr>
        <a:xfrm>
          <a:off x="2588416" y="599027"/>
          <a:ext cx="309513" cy="309513"/>
        </a:xfrm>
        <a:prstGeom prst="ellipse">
          <a:avLst/>
        </a:prstGeom>
        <a:solidFill>
          <a:schemeClr val="accent5">
            <a:hueOff val="3419514"/>
            <a:satOff val="-1221"/>
            <a:lumOff val="196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8CE7A2-4FB1-4293-9872-BB307DB52BFF}">
      <dsp:nvSpPr>
        <dsp:cNvPr id="0" name=""/>
        <dsp:cNvSpPr/>
      </dsp:nvSpPr>
      <dsp:spPr>
        <a:xfrm>
          <a:off x="3281726" y="902350"/>
          <a:ext cx="309513" cy="309513"/>
        </a:xfrm>
        <a:prstGeom prst="ellipse">
          <a:avLst/>
        </a:prstGeom>
        <a:solidFill>
          <a:schemeClr val="accent5">
            <a:hueOff val="4274393"/>
            <a:satOff val="-1527"/>
            <a:lumOff val="245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77BB1E-6D36-4E1A-A8BE-58FBD6DFC953}">
      <dsp:nvSpPr>
        <dsp:cNvPr id="0" name=""/>
        <dsp:cNvSpPr/>
      </dsp:nvSpPr>
      <dsp:spPr>
        <a:xfrm>
          <a:off x="3715044" y="1119011"/>
          <a:ext cx="486378" cy="486378"/>
        </a:xfrm>
        <a:prstGeom prst="ellipse">
          <a:avLst/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2C8CDE-9A11-4291-9D84-716D50A3A5D7}">
      <dsp:nvSpPr>
        <dsp:cNvPr id="0" name=""/>
        <dsp:cNvSpPr/>
      </dsp:nvSpPr>
      <dsp:spPr>
        <a:xfrm>
          <a:off x="4321691" y="1595660"/>
          <a:ext cx="309513" cy="309513"/>
        </a:xfrm>
        <a:prstGeom prst="ellipse">
          <a:avLst/>
        </a:prstGeom>
        <a:solidFill>
          <a:schemeClr val="accent5">
            <a:hueOff val="5984149"/>
            <a:satOff val="-2137"/>
            <a:lumOff val="343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32C368-32E3-4410-B9D6-871EFD280841}">
      <dsp:nvSpPr>
        <dsp:cNvPr id="0" name=""/>
        <dsp:cNvSpPr/>
      </dsp:nvSpPr>
      <dsp:spPr>
        <a:xfrm>
          <a:off x="4581682" y="2072310"/>
          <a:ext cx="309513" cy="309513"/>
        </a:xfrm>
        <a:prstGeom prst="ellipse">
          <a:avLst/>
        </a:prstGeom>
        <a:solidFill>
          <a:schemeClr val="accent5">
            <a:hueOff val="6839028"/>
            <a:satOff val="-2443"/>
            <a:lumOff val="39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DF69ED-D77B-4653-BB5D-70C37E7367AE}">
      <dsp:nvSpPr>
        <dsp:cNvPr id="0" name=""/>
        <dsp:cNvSpPr/>
      </dsp:nvSpPr>
      <dsp:spPr>
        <a:xfrm>
          <a:off x="2328426" y="1162342"/>
          <a:ext cx="795891" cy="795891"/>
        </a:xfrm>
        <a:prstGeom prst="ellipse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853DC4-F72E-426A-A183-A16FE52707B1}">
      <dsp:nvSpPr>
        <dsp:cNvPr id="0" name=""/>
        <dsp:cNvSpPr/>
      </dsp:nvSpPr>
      <dsp:spPr>
        <a:xfrm>
          <a:off x="544725" y="3774154"/>
          <a:ext cx="309513" cy="309513"/>
        </a:xfrm>
        <a:prstGeom prst="ellipse">
          <a:avLst/>
        </a:prstGeom>
        <a:solidFill>
          <a:schemeClr val="accent5">
            <a:hueOff val="8548785"/>
            <a:satOff val="-3053"/>
            <a:lumOff val="490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C65FE5-D1B9-44F6-8AFF-3C562423EFC5}">
      <dsp:nvSpPr>
        <dsp:cNvPr id="0" name=""/>
        <dsp:cNvSpPr/>
      </dsp:nvSpPr>
      <dsp:spPr>
        <a:xfrm>
          <a:off x="804713" y="4164138"/>
          <a:ext cx="486378" cy="486378"/>
        </a:xfrm>
        <a:prstGeom prst="ellipse">
          <a:avLst/>
        </a:prstGeom>
        <a:solidFill>
          <a:schemeClr val="accent5">
            <a:hueOff val="9403662"/>
            <a:satOff val="-3359"/>
            <a:lumOff val="539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C82664-152C-4076-A473-B3A48ECC332A}">
      <dsp:nvSpPr>
        <dsp:cNvPr id="0" name=""/>
        <dsp:cNvSpPr/>
      </dsp:nvSpPr>
      <dsp:spPr>
        <a:xfrm>
          <a:off x="1454693" y="4510795"/>
          <a:ext cx="707459" cy="707459"/>
        </a:xfrm>
        <a:prstGeom prst="ellipse">
          <a:avLst/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7609E0-14DB-47FC-B771-0ADCDB9CB5DE}">
      <dsp:nvSpPr>
        <dsp:cNvPr id="0" name=""/>
        <dsp:cNvSpPr/>
      </dsp:nvSpPr>
      <dsp:spPr>
        <a:xfrm>
          <a:off x="2364663" y="5074110"/>
          <a:ext cx="309513" cy="309513"/>
        </a:xfrm>
        <a:prstGeom prst="ellipse">
          <a:avLst/>
        </a:prstGeom>
        <a:solidFill>
          <a:schemeClr val="accent5">
            <a:hueOff val="11113420"/>
            <a:satOff val="-3969"/>
            <a:lumOff val="637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BDA091-D88F-482F-9410-26C1A0678444}">
      <dsp:nvSpPr>
        <dsp:cNvPr id="0" name=""/>
        <dsp:cNvSpPr/>
      </dsp:nvSpPr>
      <dsp:spPr>
        <a:xfrm>
          <a:off x="2537988" y="4510793"/>
          <a:ext cx="486378" cy="486378"/>
        </a:xfrm>
        <a:prstGeom prst="ellipse">
          <a:avLst/>
        </a:prstGeom>
        <a:solidFill>
          <a:schemeClr val="accent5">
            <a:hueOff val="11968298"/>
            <a:satOff val="-4275"/>
            <a:lumOff val="686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F4C2C2-ACEF-4B47-BA05-6A1A5599B94C}">
      <dsp:nvSpPr>
        <dsp:cNvPr id="0" name=""/>
        <dsp:cNvSpPr/>
      </dsp:nvSpPr>
      <dsp:spPr>
        <a:xfrm>
          <a:off x="2971309" y="5117442"/>
          <a:ext cx="309513" cy="309513"/>
        </a:xfrm>
        <a:prstGeom prst="ellipse">
          <a:avLst/>
        </a:prstGeom>
        <a:solidFill>
          <a:schemeClr val="accent5">
            <a:hueOff val="12823176"/>
            <a:satOff val="-4580"/>
            <a:lumOff val="735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D8B71F-3CAA-41D8-A7AB-E6053E272DB1}">
      <dsp:nvSpPr>
        <dsp:cNvPr id="0" name=""/>
        <dsp:cNvSpPr/>
      </dsp:nvSpPr>
      <dsp:spPr>
        <a:xfrm>
          <a:off x="3361296" y="4424131"/>
          <a:ext cx="707459" cy="707459"/>
        </a:xfrm>
        <a:prstGeom prst="ellipse">
          <a:avLst/>
        </a:prstGeom>
        <a:solidFill>
          <a:schemeClr val="accent5">
            <a:hueOff val="13678055"/>
            <a:satOff val="-4885"/>
            <a:lumOff val="78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C56D21-039A-48EE-85A8-24004D997D4E}">
      <dsp:nvSpPr>
        <dsp:cNvPr id="0" name=""/>
        <dsp:cNvSpPr/>
      </dsp:nvSpPr>
      <dsp:spPr>
        <a:xfrm>
          <a:off x="4314594" y="4250802"/>
          <a:ext cx="486378" cy="486378"/>
        </a:xfrm>
        <a:prstGeom prst="ellipse">
          <a:avLst/>
        </a:prstGeom>
        <a:solidFill>
          <a:schemeClr val="accent5">
            <a:hueOff val="14532933"/>
            <a:satOff val="-5191"/>
            <a:lumOff val="833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163C85-BF54-41AD-8C5E-B668752CDE95}">
      <dsp:nvSpPr>
        <dsp:cNvPr id="0" name=""/>
        <dsp:cNvSpPr/>
      </dsp:nvSpPr>
      <dsp:spPr>
        <a:xfrm>
          <a:off x="5146535" y="1696048"/>
          <a:ext cx="1428423" cy="2727015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5F0690-2663-43DC-A143-8FC5842254B6}">
      <dsp:nvSpPr>
        <dsp:cNvPr id="0" name=""/>
        <dsp:cNvSpPr/>
      </dsp:nvSpPr>
      <dsp:spPr>
        <a:xfrm>
          <a:off x="6315244" y="1696048"/>
          <a:ext cx="1428423" cy="2727015"/>
        </a:xfrm>
        <a:prstGeom prst="chevron">
          <a:avLst>
            <a:gd name="adj" fmla="val 62310"/>
          </a:avLst>
        </a:prstGeom>
        <a:solidFill>
          <a:schemeClr val="accent5">
            <a:hueOff val="10638099"/>
            <a:satOff val="-460"/>
            <a:lumOff val="-20981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D4F527-05A0-4428-B851-BD50B931CAD0}">
      <dsp:nvSpPr>
        <dsp:cNvPr id="0" name=""/>
        <dsp:cNvSpPr/>
      </dsp:nvSpPr>
      <dsp:spPr>
        <a:xfrm>
          <a:off x="8188736" y="1292813"/>
          <a:ext cx="3764502" cy="369211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11 – 17 </a:t>
          </a:r>
          <a:br>
            <a:rPr lang="ru-RU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процентов</a:t>
          </a:r>
          <a:endParaRPr lang="ru-RU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8740035" y="1833511"/>
        <a:ext cx="2661904" cy="261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0.6414</cdr:x>
      <cdr:y>0.10473</cdr:y>
    </cdr:from>
    <cdr:to>
      <cdr:x>0.93975</cdr:x>
      <cdr:y>0.24436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 rot="5400000">
          <a:off x="8670666" y="-662139"/>
          <a:ext cx="842712" cy="343119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60325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0.52383</cdr:x>
      <cdr:y>0.52649</cdr:y>
    </cdr:from>
    <cdr:to>
      <cdr:x>0.61019</cdr:x>
      <cdr:y>0.60544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 rot="5400000">
          <a:off x="6515482" y="2901457"/>
          <a:ext cx="476488" cy="102863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60325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0.06097</cdr:x>
      <cdr:y>0.62054</cdr:y>
    </cdr:from>
    <cdr:to>
      <cdr:x>0.15544</cdr:x>
      <cdr:y>0.72789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44419" y="3024336"/>
          <a:ext cx="8435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beration Serif" panose="02020603050405020304" pitchFamily="18" charset="0"/>
            </a:rPr>
            <a:t>49%</a:t>
          </a:r>
          <a:endParaRPr lang="ru-RU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0.16465</cdr:x>
      <cdr:y>0.4265</cdr:y>
    </cdr:from>
    <cdr:to>
      <cdr:x>0.29369</cdr:x>
      <cdr:y>0.81457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764228" y="2494395"/>
          <a:ext cx="1382637" cy="226961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60325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0.13575</cdr:x>
      <cdr:y>0.89557</cdr:y>
    </cdr:from>
    <cdr:to>
      <cdr:x>0.89568</cdr:x>
      <cdr:y>0.97056</cdr:y>
    </cdr:to>
    <cdr:sp macro="" textlink="">
      <cdr:nvSpPr>
        <cdr:cNvPr id="4" name="TextBox 20"/>
        <cdr:cNvSpPr txBox="1"/>
      </cdr:nvSpPr>
      <cdr:spPr>
        <a:xfrm xmlns:a="http://schemas.openxmlformats.org/drawingml/2006/main">
          <a:off x="1606163" y="5237708"/>
          <a:ext cx="8991112" cy="4385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250" i="1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</a:rPr>
            <a:t>В </a:t>
          </a:r>
          <a:r>
            <a:rPr lang="ru-RU" sz="2250" i="1" dirty="0" smtClean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</a:rPr>
            <a:t>7 </a:t>
          </a:r>
          <a:r>
            <a:rPr lang="ru-RU" sz="2250" i="1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</a:rPr>
            <a:t>субъектах </a:t>
          </a:r>
          <a:r>
            <a:rPr lang="ru-RU" sz="2250" i="1" dirty="0" smtClean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</a:rPr>
            <a:t>РФ </a:t>
          </a:r>
          <a:r>
            <a:rPr lang="ru-RU" sz="2250" i="1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</a:rPr>
            <a:t>площадки для закупок малого объема отсутствуют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6E7A0-C9D5-494E-BB20-BA0075E22D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41487-660D-4BBB-84A9-19BC9F1E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4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39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966E-DF9C-4E0B-9CBB-571A9BB6BA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55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6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8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9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3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5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0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0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966E-DF9C-4E0B-9CBB-571A9BB6BA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0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6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9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0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56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0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1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0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0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10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435" y="274638"/>
            <a:ext cx="10574965" cy="562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FB36-41ED-4DE7-B518-97E084D431E3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7ED1-6548-46D7-A792-EC1A3B22D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1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F16-5500-43E1-90E2-C24D8A73E8D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D2AF-DC09-42D9-8DA4-CFE7D11D3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5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5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6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4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2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0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9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0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17A5E2-C01A-4555-AD64-83F02BC21F8F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87" y="1202158"/>
            <a:ext cx="11661913" cy="352507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Подсистема </a:t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«Малые закупки»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информационной системы в сфере закупок Свердловской области</a:t>
            </a:r>
            <a:r>
              <a:rPr lang="ru-RU" sz="5300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5300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dirty="0" smtClean="0">
                <a:effectLst>
                  <a:reflection endPos="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400" b="1" dirty="0" smtClean="0">
                <a:effectLst>
                  <a:reflection endPos="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400" b="1" i="1" dirty="0" smtClean="0">
                <a:effectLst>
                  <a:reflection endPos="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400" b="1" i="1" dirty="0" smtClean="0">
                <a:effectLst>
                  <a:reflection endPos="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700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100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lang="ru-RU" sz="1800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 Екатеринбург</a:t>
            </a:r>
            <a:endParaRPr lang="ru-RU" sz="2700" dirty="0">
              <a:effectLst>
                <a:reflection endPos="0" dist="50800" dir="5400000" sy="-100000" algn="bl" rotWithShape="0"/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287" y="4880666"/>
            <a:ext cx="5743713" cy="141798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Заместитель директора </a:t>
            </a: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st="50800" dir="5400000" sy="-100000" algn="bl" rotWithShape="0"/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Департамента государственных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закупок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st="50800" dir="5400000" sy="-100000" algn="bl" rotWithShape="0"/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48400" y="4867964"/>
            <a:ext cx="5560943" cy="141798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ЕКАТЕРИНА </a:t>
            </a:r>
            <a:r>
              <a:rPr lang="ru-RU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ИКТОРОВНА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ЕЛИСЕЕВА</a:t>
            </a:r>
            <a:endParaRPr lang="ru-RU" sz="28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2000" y="1147545"/>
            <a:ext cx="1220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96278" y="2"/>
            <a:ext cx="9793357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1" y="86453"/>
            <a:ext cx="1255043" cy="9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602486" y="552524"/>
            <a:ext cx="109728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6124" y="-8019"/>
            <a:ext cx="10354453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96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Площадки для закупок малого объема в субъектах РФ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26150248"/>
              </p:ext>
            </p:extLst>
          </p:nvPr>
        </p:nvGraphicFramePr>
        <p:xfrm>
          <a:off x="95416" y="915170"/>
          <a:ext cx="11831541" cy="584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96363" y="4379505"/>
            <a:ext cx="1010277" cy="627864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</a:rPr>
              <a:t>21%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98385" y="4552325"/>
            <a:ext cx="1010277" cy="627864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</a:rPr>
              <a:t>10%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11680" y="4693437"/>
            <a:ext cx="795474" cy="627864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</a:rPr>
              <a:t>8%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49415" y="4693437"/>
            <a:ext cx="844133" cy="627864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</a:rPr>
              <a:t>6%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24161" y="4693437"/>
            <a:ext cx="856416" cy="627864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</a:rPr>
              <a:t>5%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22495" y="4544909"/>
            <a:ext cx="1010277" cy="627864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</a:rPr>
              <a:t>13%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48069" y="4379505"/>
            <a:ext cx="1010277" cy="627864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</a:rPr>
              <a:t>19%</a:t>
            </a:r>
          </a:p>
        </p:txBody>
      </p:sp>
    </p:spTree>
    <p:extLst>
      <p:ext uri="{BB962C8B-B14F-4D97-AF65-F5344CB8AC3E}">
        <p14:creationId xmlns:p14="http://schemas.microsoft.com/office/powerpoint/2010/main" val="39948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305528"/>
            <a:ext cx="11023600" cy="493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8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и основные преимущества подсистемы «Малые закупки»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72737708"/>
              </p:ext>
            </p:extLst>
          </p:nvPr>
        </p:nvGraphicFramePr>
        <p:xfrm>
          <a:off x="139700" y="914400"/>
          <a:ext cx="11887200" cy="527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45600" y="1397000"/>
            <a:ext cx="1600199" cy="158812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ru-RU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4599" y="1397000"/>
            <a:ext cx="1511301" cy="158812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ru-RU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72100" y="1397000"/>
            <a:ext cx="1458382" cy="158812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ru-RU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45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319986"/>
            <a:ext cx="11303000" cy="1051613"/>
          </a:xfrm>
        </p:spPr>
        <p:txBody>
          <a:bodyPr>
            <a:normAutofit/>
          </a:bodyPr>
          <a:lstStyle/>
          <a:p>
            <a:pPr algn="ctr"/>
            <a:r>
              <a:rPr lang="ru-RU" sz="288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промежуточные результаты реализации пилотного проекта 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554478754"/>
              </p:ext>
            </p:extLst>
          </p:nvPr>
        </p:nvGraphicFramePr>
        <p:xfrm>
          <a:off x="88900" y="813763"/>
          <a:ext cx="11963400" cy="604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836771" y="3417503"/>
            <a:ext cx="2073830" cy="627864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ru-RU" sz="336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экономия</a:t>
            </a:r>
          </a:p>
        </p:txBody>
      </p:sp>
    </p:spTree>
    <p:extLst>
      <p:ext uri="{BB962C8B-B14F-4D97-AF65-F5344CB8AC3E}">
        <p14:creationId xmlns:p14="http://schemas.microsoft.com/office/powerpoint/2010/main" val="36191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82" y="1595230"/>
            <a:ext cx="11661913" cy="352507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Спасибо за внимание !</a:t>
            </a:r>
            <a:br>
              <a:rPr lang="ru-RU" sz="53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4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i="1" dirty="0" smtClean="0">
                <a:effectLst>
                  <a:reflection endPos="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400" b="1" i="1" dirty="0" smtClean="0">
                <a:effectLst>
                  <a:reflection endPos="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700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effectLst>
                <a:reflection endPos="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2000" y="1147545"/>
            <a:ext cx="1220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96278" y="2"/>
            <a:ext cx="9793357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501" y="241300"/>
            <a:ext cx="3530600" cy="1625600"/>
          </a:xfrm>
          <a:gradFill flip="none" rotWithShape="1">
            <a:gsLst>
              <a:gs pos="2000">
                <a:schemeClr val="accent2">
                  <a:lumMod val="5000"/>
                  <a:lumOff val="95000"/>
                </a:schemeClr>
              </a:gs>
              <a:gs pos="44000">
                <a:schemeClr val="tx2">
                  <a:lumMod val="60000"/>
                  <a:lumOff val="40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6346891"/>
              </p:ext>
            </p:extLst>
          </p:nvPr>
        </p:nvGraphicFramePr>
        <p:xfrm>
          <a:off x="3848100" y="215900"/>
          <a:ext cx="8128000" cy="646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Текст 4"/>
          <p:cNvSpPr txBox="1">
            <a:spLocks/>
          </p:cNvSpPr>
          <p:nvPr/>
        </p:nvSpPr>
        <p:spPr>
          <a:xfrm>
            <a:off x="177800" y="3784600"/>
            <a:ext cx="3492501" cy="269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52400" y="1968500"/>
            <a:ext cx="3581400" cy="1625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исполнительный орган государственной власти Свердловской области 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5" t="9415" r="12731" b="16147"/>
          <a:stretch/>
        </p:blipFill>
        <p:spPr bwMode="auto">
          <a:xfrm>
            <a:off x="596900" y="3775392"/>
            <a:ext cx="2834640" cy="28632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2">
                <a:lumMod val="20000"/>
                <a:lumOff val="80000"/>
              </a:schemeClr>
            </a:glow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Текст 4"/>
          <p:cNvSpPr txBox="1">
            <a:spLocks/>
          </p:cNvSpPr>
          <p:nvPr/>
        </p:nvSpPr>
        <p:spPr>
          <a:xfrm>
            <a:off x="228600" y="3733800"/>
            <a:ext cx="1117600" cy="393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44-ФЗ</a:t>
            </a:r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2489200" y="3733800"/>
            <a:ext cx="1193800" cy="393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223-ФЗ</a:t>
            </a:r>
          </a:p>
        </p:txBody>
      </p:sp>
    </p:spTree>
    <p:extLst>
      <p:ext uri="{BB962C8B-B14F-4D97-AF65-F5344CB8AC3E}">
        <p14:creationId xmlns:p14="http://schemas.microsoft.com/office/powerpoint/2010/main" val="7956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9334" r="4125" b="55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8662327">
            <a:off x="4905440" y="1072189"/>
            <a:ext cx="516416" cy="67816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4334312">
            <a:off x="7175429" y="1072190"/>
            <a:ext cx="516416" cy="67816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2476501"/>
            <a:ext cx="9486900" cy="12339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https://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torgi.midural.ru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593" y="4105070"/>
            <a:ext cx="601980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государственные заказчики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8" name="Picture 4" descr="http://qrcoder.ru/code/?http%3A%2F%2Ftorgi.midural.ru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45" y="4105070"/>
            <a:ext cx="2518894" cy="251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069" t="8765" r="17499" b="66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2200" y="3149601"/>
            <a:ext cx="9486900" cy="12339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http://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ekb.zakazrf.ru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2631" y="4651443"/>
            <a:ext cx="585470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муниципальные </a:t>
            </a: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заказчики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0" name="Picture 2" descr="http://qrcoder.ru/code/?http%3A%2F%2Fekb.zakazrf.ru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462539"/>
            <a:ext cx="2127738" cy="21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125" t="9630" r="19376" b="43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3000" y="698500"/>
            <a:ext cx="939800" cy="406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2800" y="698500"/>
            <a:ext cx="1155700" cy="4064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76900" y="698500"/>
            <a:ext cx="3276600" cy="406400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2400" y="698500"/>
            <a:ext cx="3048000" cy="4064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306" t="10370" r="25764" b="18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1000" y="939800"/>
            <a:ext cx="7548758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размещено 328 оферт</a:t>
            </a:r>
          </a:p>
          <a:p>
            <a:pPr algn="ctr"/>
            <a:r>
              <a:rPr lang="ru-RU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актуальных 184</a:t>
            </a:r>
            <a:endParaRPr lang="ru-RU" sz="5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889" t="10617" r="28611" b="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38400" y="660400"/>
            <a:ext cx="9271000" cy="26776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размещено 634 извещения</a:t>
            </a:r>
          </a:p>
          <a:p>
            <a:pPr algn="ctr"/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заключено 277 контракта (договора)</a:t>
            </a:r>
          </a:p>
          <a:p>
            <a:pPr algn="ctr"/>
            <a:r>
              <a:rPr lang="ru-RU" sz="4400" b="1" u="sng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240 закупок не состоялось</a:t>
            </a:r>
          </a:p>
          <a:p>
            <a:pPr algn="ctr"/>
            <a:r>
              <a:rPr lang="ru-RU" sz="3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всего 2 отказа от заключения контракта</a:t>
            </a:r>
            <a:endParaRPr lang="ru-RU" sz="36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5347" t="9555" r="19653" b="3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2400" y="2019300"/>
            <a:ext cx="8483600" cy="76944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размещено более 6000 запросов</a:t>
            </a:r>
            <a:endParaRPr lang="ru-RU" sz="4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5200" y="2286000"/>
            <a:ext cx="1587500" cy="3683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602486" y="552524"/>
            <a:ext cx="109728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66797" y="-8019"/>
            <a:ext cx="7431226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96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Информационные системы в субъектах РФ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16086530"/>
              </p:ext>
            </p:extLst>
          </p:nvPr>
        </p:nvGraphicFramePr>
        <p:xfrm>
          <a:off x="159026" y="574489"/>
          <a:ext cx="11911053" cy="603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43472" y="6194108"/>
            <a:ext cx="1010992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80" i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В 13 субъектах РФ региональные системы отсутствуют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70653" y="571996"/>
            <a:ext cx="106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Liberation Serif" panose="02020603050405020304" pitchFamily="18" charset="0"/>
              </a:rPr>
              <a:t>Созданные в 72 субъектах РФ региональные информационные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3032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12709</TotalTime>
  <Words>261</Words>
  <Application>Microsoft Office PowerPoint</Application>
  <PresentationFormat>Широкоэкранный</PresentationFormat>
  <Paragraphs>73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Liberation Serif</vt:lpstr>
      <vt:lpstr>Times New Roman</vt:lpstr>
      <vt:lpstr>Tw Cen MT</vt:lpstr>
      <vt:lpstr>Verdana</vt:lpstr>
      <vt:lpstr>Капля</vt:lpstr>
      <vt:lpstr>     Подсистема  «Малые закупки»   информационной системы в сфере закупок Свердловской области      2022г.  Екатеринбург</vt:lpstr>
      <vt:lpstr>Департамент государственных закупок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и основные преимущества подсистемы «Малые закупки»</vt:lpstr>
      <vt:lpstr>промежуточные результаты реализации пилотного проекта </vt:lpstr>
      <vt:lpstr>     Спасибо за внимание !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рассмотрения заявок на определение поставщика (подрядчика, исполнителя) и типичные нарушения законодательства в сфере закупок и защиты конкуренции   Главный специалист отдела регулирования в сфере закупок Департамента государственных закупок Свердловской области  Тараскина Алена Владиславовна</dc:title>
  <dc:creator>Тараскина Алёна Владиславовна</dc:creator>
  <cp:lastModifiedBy>Голоха Мария Денисовна</cp:lastModifiedBy>
  <cp:revision>232</cp:revision>
  <cp:lastPrinted>2019-02-27T11:13:02Z</cp:lastPrinted>
  <dcterms:created xsi:type="dcterms:W3CDTF">2018-10-23T04:46:21Z</dcterms:created>
  <dcterms:modified xsi:type="dcterms:W3CDTF">2022-10-20T05:33:12Z</dcterms:modified>
</cp:coreProperties>
</file>